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48"/>
  </p:notesMasterIdLst>
  <p:sldIdLst>
    <p:sldId id="278" r:id="rId3"/>
    <p:sldId id="1039" r:id="rId4"/>
    <p:sldId id="1038" r:id="rId5"/>
    <p:sldId id="1090" r:id="rId6"/>
    <p:sldId id="1043" r:id="rId7"/>
    <p:sldId id="1035" r:id="rId8"/>
    <p:sldId id="1042" r:id="rId9"/>
    <p:sldId id="1076" r:id="rId10"/>
    <p:sldId id="1079" r:id="rId11"/>
    <p:sldId id="1078" r:id="rId12"/>
    <p:sldId id="1074" r:id="rId13"/>
    <p:sldId id="1097" r:id="rId14"/>
    <p:sldId id="1072" r:id="rId15"/>
    <p:sldId id="1087" r:id="rId16"/>
    <p:sldId id="1050" r:id="rId17"/>
    <p:sldId id="1067" r:id="rId18"/>
    <p:sldId id="1062" r:id="rId19"/>
    <p:sldId id="1045" r:id="rId20"/>
    <p:sldId id="1052" r:id="rId21"/>
    <p:sldId id="1054" r:id="rId22"/>
    <p:sldId id="1055" r:id="rId23"/>
    <p:sldId id="1056" r:id="rId24"/>
    <p:sldId id="1068" r:id="rId25"/>
    <p:sldId id="1088" r:id="rId26"/>
    <p:sldId id="1057" r:id="rId27"/>
    <p:sldId id="1058" r:id="rId28"/>
    <p:sldId id="1085" r:id="rId29"/>
    <p:sldId id="1089" r:id="rId30"/>
    <p:sldId id="1059" r:id="rId31"/>
    <p:sldId id="1099" r:id="rId32"/>
    <p:sldId id="1101" r:id="rId33"/>
    <p:sldId id="1084" r:id="rId34"/>
    <p:sldId id="1036" r:id="rId35"/>
    <p:sldId id="1048" r:id="rId36"/>
    <p:sldId id="1100" r:id="rId37"/>
    <p:sldId id="1037" r:id="rId38"/>
    <p:sldId id="1092" r:id="rId39"/>
    <p:sldId id="1049" r:id="rId40"/>
    <p:sldId id="1034" r:id="rId41"/>
    <p:sldId id="1060" r:id="rId42"/>
    <p:sldId id="1061" r:id="rId43"/>
    <p:sldId id="1096" r:id="rId44"/>
    <p:sldId id="1094" r:id="rId45"/>
    <p:sldId id="1098" r:id="rId46"/>
    <p:sldId id="104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99"/>
    <a:srgbClr val="F8E1CD"/>
    <a:srgbClr val="77BA49"/>
    <a:srgbClr val="FF3B3B"/>
    <a:srgbClr val="D7D7D7"/>
    <a:srgbClr val="ECE5E4"/>
    <a:srgbClr val="BBDDA4"/>
    <a:srgbClr val="DDEDD1"/>
    <a:srgbClr val="99C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92217-3AEA-4B8A-BD27-14F6E2E7A514}" v="208" dt="2023-06-23T16:54:1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449" autoAdjust="0"/>
  </p:normalViewPr>
  <p:slideViewPr>
    <p:cSldViewPr snapToGrid="0" snapToObjects="1">
      <p:cViewPr>
        <p:scale>
          <a:sx n="78" d="100"/>
          <a:sy n="78" d="100"/>
        </p:scale>
        <p:origin x="1286" y="-2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B9692217-3AEA-4B8A-BD27-14F6E2E7A514}"/>
    <pc:docChg chg="undo custSel addSld delSld modSld sldOrd">
      <pc:chgData name="Hannah Knehr" userId="74f742763e772009" providerId="LiveId" clId="{B9692217-3AEA-4B8A-BD27-14F6E2E7A514}" dt="2023-06-23T16:54:13.054" v="452"/>
      <pc:docMkLst>
        <pc:docMk/>
      </pc:docMkLst>
      <pc:sldChg chg="modSp mod">
        <pc:chgData name="Hannah Knehr" userId="74f742763e772009" providerId="LiveId" clId="{B9692217-3AEA-4B8A-BD27-14F6E2E7A514}" dt="2023-06-23T16:26:29.443" v="131" actId="20577"/>
        <pc:sldMkLst>
          <pc:docMk/>
          <pc:sldMk cId="693439278" sldId="1039"/>
        </pc:sldMkLst>
        <pc:spChg chg="mod">
          <ac:chgData name="Hannah Knehr" userId="74f742763e772009" providerId="LiveId" clId="{B9692217-3AEA-4B8A-BD27-14F6E2E7A514}" dt="2023-06-23T16:26:29.443" v="131" actId="20577"/>
          <ac:spMkLst>
            <pc:docMk/>
            <pc:sldMk cId="693439278" sldId="1039"/>
            <ac:spMk id="2" creationId="{0EBBA890-C023-ED3E-8DF9-B090A9F6EF60}"/>
          </ac:spMkLst>
        </pc:spChg>
      </pc:sldChg>
      <pc:sldChg chg="modSp mod ord modShow">
        <pc:chgData name="Hannah Knehr" userId="74f742763e772009" providerId="LiveId" clId="{B9692217-3AEA-4B8A-BD27-14F6E2E7A514}" dt="2023-06-23T16:15:57.131" v="113"/>
        <pc:sldMkLst>
          <pc:docMk/>
          <pc:sldMk cId="394162415" sldId="1040"/>
        </pc:sldMkLst>
        <pc:picChg chg="mod">
          <ac:chgData name="Hannah Knehr" userId="74f742763e772009" providerId="LiveId" clId="{B9692217-3AEA-4B8A-BD27-14F6E2E7A514}" dt="2023-06-23T16:14:41.620" v="62" actId="1076"/>
          <ac:picMkLst>
            <pc:docMk/>
            <pc:sldMk cId="394162415" sldId="1040"/>
            <ac:picMk id="20" creationId="{87CFDF49-0FCB-AC69-1EEF-823B56F616A4}"/>
          </ac:picMkLst>
        </pc:picChg>
      </pc:sldChg>
      <pc:sldChg chg="addSp delSp modSp mod delAnim modAnim">
        <pc:chgData name="Hannah Knehr" userId="74f742763e772009" providerId="LiveId" clId="{B9692217-3AEA-4B8A-BD27-14F6E2E7A514}" dt="2023-06-23T16:46:41.732" v="408" actId="478"/>
        <pc:sldMkLst>
          <pc:docMk/>
          <pc:sldMk cId="720060071" sldId="1048"/>
        </pc:sldMkLst>
        <pc:spChg chg="del">
          <ac:chgData name="Hannah Knehr" userId="74f742763e772009" providerId="LiveId" clId="{B9692217-3AEA-4B8A-BD27-14F6E2E7A514}" dt="2023-06-23T16:11:32.657" v="21" actId="478"/>
          <ac:spMkLst>
            <pc:docMk/>
            <pc:sldMk cId="720060071" sldId="1048"/>
            <ac:spMk id="6" creationId="{2A54910E-1C5F-6240-7020-739AF603078A}"/>
          </ac:spMkLst>
        </pc:spChg>
        <pc:spChg chg="add del mod">
          <ac:chgData name="Hannah Knehr" userId="74f742763e772009" providerId="LiveId" clId="{B9692217-3AEA-4B8A-BD27-14F6E2E7A514}" dt="2023-06-23T16:10:28.621" v="5" actId="478"/>
          <ac:spMkLst>
            <pc:docMk/>
            <pc:sldMk cId="720060071" sldId="1048"/>
            <ac:spMk id="21" creationId="{9C8D5E32-131B-ADB8-ECB7-F480C55DF670}"/>
          </ac:spMkLst>
        </pc:spChg>
        <pc:spChg chg="add mod">
          <ac:chgData name="Hannah Knehr" userId="74f742763e772009" providerId="LiveId" clId="{B9692217-3AEA-4B8A-BD27-14F6E2E7A514}" dt="2023-06-23T16:15:01.701" v="81" actId="1036"/>
          <ac:spMkLst>
            <pc:docMk/>
            <pc:sldMk cId="720060071" sldId="1048"/>
            <ac:spMk id="30" creationId="{C543324E-14A6-1E65-F0C3-5AACEE4ED324}"/>
          </ac:spMkLst>
        </pc:spChg>
        <pc:spChg chg="add mod">
          <ac:chgData name="Hannah Knehr" userId="74f742763e772009" providerId="LiveId" clId="{B9692217-3AEA-4B8A-BD27-14F6E2E7A514}" dt="2023-06-23T16:15:01.701" v="81" actId="1036"/>
          <ac:spMkLst>
            <pc:docMk/>
            <pc:sldMk cId="720060071" sldId="1048"/>
            <ac:spMk id="31" creationId="{864D5BD1-D017-F3A6-07F0-F033F8A2D470}"/>
          </ac:spMkLst>
        </pc:spChg>
        <pc:spChg chg="add mod">
          <ac:chgData name="Hannah Knehr" userId="74f742763e772009" providerId="LiveId" clId="{B9692217-3AEA-4B8A-BD27-14F6E2E7A514}" dt="2023-06-23T16:15:01.701" v="81" actId="1036"/>
          <ac:spMkLst>
            <pc:docMk/>
            <pc:sldMk cId="720060071" sldId="1048"/>
            <ac:spMk id="32" creationId="{9A9C9868-3873-54C6-2995-6588FA471652}"/>
          </ac:spMkLst>
        </pc:spChg>
        <pc:spChg chg="add mod">
          <ac:chgData name="Hannah Knehr" userId="74f742763e772009" providerId="LiveId" clId="{B9692217-3AEA-4B8A-BD27-14F6E2E7A514}" dt="2023-06-23T16:14:17.761" v="58" actId="14100"/>
          <ac:spMkLst>
            <pc:docMk/>
            <pc:sldMk cId="720060071" sldId="1048"/>
            <ac:spMk id="33" creationId="{492D0993-CFB2-98A0-285C-153654196581}"/>
          </ac:spMkLst>
        </pc:spChg>
        <pc:spChg chg="add mod">
          <ac:chgData name="Hannah Knehr" userId="74f742763e772009" providerId="LiveId" clId="{B9692217-3AEA-4B8A-BD27-14F6E2E7A514}" dt="2023-06-23T16:15:10.877" v="86" actId="20577"/>
          <ac:spMkLst>
            <pc:docMk/>
            <pc:sldMk cId="720060071" sldId="1048"/>
            <ac:spMk id="35" creationId="{C7F9AE29-1E97-E0AD-09BD-F02CD44E557E}"/>
          </ac:spMkLst>
        </pc:spChg>
        <pc:spChg chg="add mod">
          <ac:chgData name="Hannah Knehr" userId="74f742763e772009" providerId="LiveId" clId="{B9692217-3AEA-4B8A-BD27-14F6E2E7A514}" dt="2023-06-23T16:15:36.031" v="107" actId="207"/>
          <ac:spMkLst>
            <pc:docMk/>
            <pc:sldMk cId="720060071" sldId="1048"/>
            <ac:spMk id="36" creationId="{1226A130-EFAA-79CA-D143-04AADD325BFF}"/>
          </ac:spMkLst>
        </pc:spChg>
        <pc:picChg chg="mod modCrop">
          <ac:chgData name="Hannah Knehr" userId="74f742763e772009" providerId="LiveId" clId="{B9692217-3AEA-4B8A-BD27-14F6E2E7A514}" dt="2023-06-23T16:10:33.419" v="7" actId="1076"/>
          <ac:picMkLst>
            <pc:docMk/>
            <pc:sldMk cId="720060071" sldId="1048"/>
            <ac:picMk id="16" creationId="{52D65C0A-8FF2-0B0B-4CC6-DC511D52A9E7}"/>
          </ac:picMkLst>
        </pc:picChg>
        <pc:picChg chg="add del mod">
          <ac:chgData name="Hannah Knehr" userId="74f742763e772009" providerId="LiveId" clId="{B9692217-3AEA-4B8A-BD27-14F6E2E7A514}" dt="2023-06-23T16:10:30.434" v="6" actId="478"/>
          <ac:picMkLst>
            <pc:docMk/>
            <pc:sldMk cId="720060071" sldId="1048"/>
            <ac:picMk id="20" creationId="{FEFF0ABE-3F66-F10B-374E-FF9C08626767}"/>
          </ac:picMkLst>
        </pc:picChg>
        <pc:picChg chg="add del mod">
          <ac:chgData name="Hannah Knehr" userId="74f742763e772009" providerId="LiveId" clId="{B9692217-3AEA-4B8A-BD27-14F6E2E7A514}" dt="2023-06-23T16:46:41.732" v="408" actId="478"/>
          <ac:picMkLst>
            <pc:docMk/>
            <pc:sldMk cId="720060071" sldId="1048"/>
            <ac:picMk id="23" creationId="{48D88200-8A16-0281-EDF1-D92932EA08E5}"/>
          </ac:picMkLst>
        </pc:picChg>
        <pc:picChg chg="add mod">
          <ac:chgData name="Hannah Knehr" userId="74f742763e772009" providerId="LiveId" clId="{B9692217-3AEA-4B8A-BD27-14F6E2E7A514}" dt="2023-06-23T16:11:19.599" v="14" actId="1076"/>
          <ac:picMkLst>
            <pc:docMk/>
            <pc:sldMk cId="720060071" sldId="1048"/>
            <ac:picMk id="25" creationId="{2D9C15E6-A035-9D86-6CF0-44EDE2A81BF1}"/>
          </ac:picMkLst>
        </pc:picChg>
        <pc:picChg chg="add mod">
          <ac:chgData name="Hannah Knehr" userId="74f742763e772009" providerId="LiveId" clId="{B9692217-3AEA-4B8A-BD27-14F6E2E7A514}" dt="2023-06-23T16:15:01.701" v="81" actId="1036"/>
          <ac:picMkLst>
            <pc:docMk/>
            <pc:sldMk cId="720060071" sldId="1048"/>
            <ac:picMk id="26" creationId="{C8F09DF8-D43D-473A-2D91-EE483DFE67DE}"/>
          </ac:picMkLst>
        </pc:picChg>
        <pc:picChg chg="add del mod">
          <ac:chgData name="Hannah Knehr" userId="74f742763e772009" providerId="LiveId" clId="{B9692217-3AEA-4B8A-BD27-14F6E2E7A514}" dt="2023-06-23T16:11:29.993" v="20" actId="478"/>
          <ac:picMkLst>
            <pc:docMk/>
            <pc:sldMk cId="720060071" sldId="1048"/>
            <ac:picMk id="27" creationId="{C1AAB127-CA81-4D4A-054B-AF30A87FC093}"/>
          </ac:picMkLst>
        </pc:picChg>
        <pc:picChg chg="add mod modCrop">
          <ac:chgData name="Hannah Knehr" userId="74f742763e772009" providerId="LiveId" clId="{B9692217-3AEA-4B8A-BD27-14F6E2E7A514}" dt="2023-06-23T16:15:01.701" v="81" actId="1036"/>
          <ac:picMkLst>
            <pc:docMk/>
            <pc:sldMk cId="720060071" sldId="1048"/>
            <ac:picMk id="28" creationId="{05D841E9-A8BD-C00A-50E1-57EF3C34D7D2}"/>
          </ac:picMkLst>
        </pc:picChg>
        <pc:picChg chg="add mod modCrop">
          <ac:chgData name="Hannah Knehr" userId="74f742763e772009" providerId="LiveId" clId="{B9692217-3AEA-4B8A-BD27-14F6E2E7A514}" dt="2023-06-23T16:15:01.701" v="81" actId="1036"/>
          <ac:picMkLst>
            <pc:docMk/>
            <pc:sldMk cId="720060071" sldId="1048"/>
            <ac:picMk id="29" creationId="{8EA00598-75A4-09D4-B269-0B59D58DB66F}"/>
          </ac:picMkLst>
        </pc:picChg>
      </pc:sldChg>
      <pc:sldChg chg="modSp mod">
        <pc:chgData name="Hannah Knehr" userId="74f742763e772009" providerId="LiveId" clId="{B9692217-3AEA-4B8A-BD27-14F6E2E7A514}" dt="2023-06-23T16:30:41.284" v="207" actId="1076"/>
        <pc:sldMkLst>
          <pc:docMk/>
          <pc:sldMk cId="2930158594" sldId="1054"/>
        </pc:sldMkLst>
        <pc:spChg chg="mod">
          <ac:chgData name="Hannah Knehr" userId="74f742763e772009" providerId="LiveId" clId="{B9692217-3AEA-4B8A-BD27-14F6E2E7A514}" dt="2023-06-23T16:30:41.284" v="207" actId="1076"/>
          <ac:spMkLst>
            <pc:docMk/>
            <pc:sldMk cId="2930158594" sldId="1054"/>
            <ac:spMk id="6" creationId="{EE866B7B-8334-F17F-EFEA-011AB68D49C2}"/>
          </ac:spMkLst>
        </pc:spChg>
        <pc:spChg chg="mod">
          <ac:chgData name="Hannah Knehr" userId="74f742763e772009" providerId="LiveId" clId="{B9692217-3AEA-4B8A-BD27-14F6E2E7A514}" dt="2023-06-23T16:30:33.366" v="206" actId="1076"/>
          <ac:spMkLst>
            <pc:docMk/>
            <pc:sldMk cId="2930158594" sldId="1054"/>
            <ac:spMk id="9" creationId="{32DD6EB8-A8E7-0333-8A66-4A2D3A681BCE}"/>
          </ac:spMkLst>
        </pc:spChg>
      </pc:sldChg>
      <pc:sldChg chg="modSp mod">
        <pc:chgData name="Hannah Knehr" userId="74f742763e772009" providerId="LiveId" clId="{B9692217-3AEA-4B8A-BD27-14F6E2E7A514}" dt="2023-06-23T16:30:12.779" v="204" actId="1076"/>
        <pc:sldMkLst>
          <pc:docMk/>
          <pc:sldMk cId="3363642581" sldId="1055"/>
        </pc:sldMkLst>
        <pc:spChg chg="mod">
          <ac:chgData name="Hannah Knehr" userId="74f742763e772009" providerId="LiveId" clId="{B9692217-3AEA-4B8A-BD27-14F6E2E7A514}" dt="2023-06-23T16:29:59.338" v="202" actId="1076"/>
          <ac:spMkLst>
            <pc:docMk/>
            <pc:sldMk cId="3363642581" sldId="1055"/>
            <ac:spMk id="3" creationId="{F8BEBAB5-00ED-90B3-BDB2-DD4BB6647D3C}"/>
          </ac:spMkLst>
        </pc:spChg>
        <pc:spChg chg="mod">
          <ac:chgData name="Hannah Knehr" userId="74f742763e772009" providerId="LiveId" clId="{B9692217-3AEA-4B8A-BD27-14F6E2E7A514}" dt="2023-06-23T16:30:06.984" v="203" actId="1076"/>
          <ac:spMkLst>
            <pc:docMk/>
            <pc:sldMk cId="3363642581" sldId="1055"/>
            <ac:spMk id="6" creationId="{EE866B7B-8334-F17F-EFEA-011AB68D49C2}"/>
          </ac:spMkLst>
        </pc:spChg>
        <pc:spChg chg="mod">
          <ac:chgData name="Hannah Knehr" userId="74f742763e772009" providerId="LiveId" clId="{B9692217-3AEA-4B8A-BD27-14F6E2E7A514}" dt="2023-06-23T16:30:12.779" v="204" actId="1076"/>
          <ac:spMkLst>
            <pc:docMk/>
            <pc:sldMk cId="3363642581" sldId="1055"/>
            <ac:spMk id="7" creationId="{14D4408B-9369-FC2E-05A1-C76029135304}"/>
          </ac:spMkLst>
        </pc:spChg>
      </pc:sldChg>
      <pc:sldChg chg="modSp mod modAnim">
        <pc:chgData name="Hannah Knehr" userId="74f742763e772009" providerId="LiveId" clId="{B9692217-3AEA-4B8A-BD27-14F6E2E7A514}" dt="2023-06-23T16:51:10.657" v="435"/>
        <pc:sldMkLst>
          <pc:docMk/>
          <pc:sldMk cId="534180048" sldId="1056"/>
        </pc:sldMkLst>
        <pc:spChg chg="mod">
          <ac:chgData name="Hannah Knehr" userId="74f742763e772009" providerId="LiveId" clId="{B9692217-3AEA-4B8A-BD27-14F6E2E7A514}" dt="2023-06-23T16:29:50.415" v="200" actId="1076"/>
          <ac:spMkLst>
            <pc:docMk/>
            <pc:sldMk cId="534180048" sldId="1056"/>
            <ac:spMk id="3" creationId="{F8BEBAB5-00ED-90B3-BDB2-DD4BB6647D3C}"/>
          </ac:spMkLst>
        </pc:spChg>
        <pc:spChg chg="mod">
          <ac:chgData name="Hannah Knehr" userId="74f742763e772009" providerId="LiveId" clId="{B9692217-3AEA-4B8A-BD27-14F6E2E7A514}" dt="2023-06-23T16:29:48.192" v="199" actId="1076"/>
          <ac:spMkLst>
            <pc:docMk/>
            <pc:sldMk cId="534180048" sldId="1056"/>
            <ac:spMk id="4" creationId="{A1EEC6B7-612B-4A40-CB44-4EFE9B546032}"/>
          </ac:spMkLst>
        </pc:spChg>
        <pc:spChg chg="mod">
          <ac:chgData name="Hannah Knehr" userId="74f742763e772009" providerId="LiveId" clId="{B9692217-3AEA-4B8A-BD27-14F6E2E7A514}" dt="2023-06-23T16:29:45.889" v="198" actId="1076"/>
          <ac:spMkLst>
            <pc:docMk/>
            <pc:sldMk cId="534180048" sldId="1056"/>
            <ac:spMk id="5" creationId="{F57F5962-EA90-7121-C3C4-E2A551454750}"/>
          </ac:spMkLst>
        </pc:spChg>
      </pc:sldChg>
      <pc:sldChg chg="delSp modSp mod modAnim">
        <pc:chgData name="Hannah Knehr" userId="74f742763e772009" providerId="LiveId" clId="{B9692217-3AEA-4B8A-BD27-14F6E2E7A514}" dt="2023-06-23T16:53:05.783" v="449" actId="166"/>
        <pc:sldMkLst>
          <pc:docMk/>
          <pc:sldMk cId="3807819017" sldId="1058"/>
        </pc:sldMkLst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3" creationId="{7959BFF2-BF3B-6DF0-88F7-7F4A4B87EEC2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4" creationId="{24EAE0F9-613E-5843-E22C-E82456ECAFD0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6" creationId="{3CF8FE0A-778F-320C-FA74-EE81DE3527A1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9" creationId="{58E3E8DE-52BC-347D-DBF2-FA47F8E2691D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10" creationId="{F08CF5D7-CC63-F19E-8BF2-5A9AF84AC8C7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11" creationId="{293A1EE9-DBD4-EAC5-9707-F4BE9126B114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13" creationId="{884055BA-BF6A-323E-5990-46F2902CCF3D}"/>
          </ac:spMkLst>
        </pc:spChg>
        <pc:spChg chg="mod topLvl">
          <ac:chgData name="Hannah Knehr" userId="74f742763e772009" providerId="LiveId" clId="{B9692217-3AEA-4B8A-BD27-14F6E2E7A514}" dt="2023-06-23T16:42:56.315" v="358" actId="165"/>
          <ac:spMkLst>
            <pc:docMk/>
            <pc:sldMk cId="3807819017" sldId="1058"/>
            <ac:spMk id="16" creationId="{AB2E3692-037F-9CF2-1A62-74B4D423B5DA}"/>
          </ac:spMkLst>
        </pc:spChg>
        <pc:grpChg chg="del">
          <ac:chgData name="Hannah Knehr" userId="74f742763e772009" providerId="LiveId" clId="{B9692217-3AEA-4B8A-BD27-14F6E2E7A514}" dt="2023-06-23T16:42:56.315" v="358" actId="165"/>
          <ac:grpSpMkLst>
            <pc:docMk/>
            <pc:sldMk cId="3807819017" sldId="1058"/>
            <ac:grpSpMk id="17" creationId="{1E00C608-4569-CE5D-F0B9-3F9A077C5632}"/>
          </ac:grpSpMkLst>
        </pc:grpChg>
        <pc:picChg chg="mod topLvl">
          <ac:chgData name="Hannah Knehr" userId="74f742763e772009" providerId="LiveId" clId="{B9692217-3AEA-4B8A-BD27-14F6E2E7A514}" dt="2023-06-23T16:42:56.315" v="358" actId="165"/>
          <ac:picMkLst>
            <pc:docMk/>
            <pc:sldMk cId="3807819017" sldId="1058"/>
            <ac:picMk id="5" creationId="{5BEA036F-EED0-BCBF-0C36-34526B9A03D0}"/>
          </ac:picMkLst>
        </pc:picChg>
        <pc:picChg chg="mod topLvl">
          <ac:chgData name="Hannah Knehr" userId="74f742763e772009" providerId="LiveId" clId="{B9692217-3AEA-4B8A-BD27-14F6E2E7A514}" dt="2023-06-23T16:42:56.315" v="358" actId="165"/>
          <ac:picMkLst>
            <pc:docMk/>
            <pc:sldMk cId="3807819017" sldId="1058"/>
            <ac:picMk id="8" creationId="{81D7C0B8-637F-41CA-F47E-67E4262A10F0}"/>
          </ac:picMkLst>
        </pc:picChg>
        <pc:picChg chg="mod topLvl">
          <ac:chgData name="Hannah Knehr" userId="74f742763e772009" providerId="LiveId" clId="{B9692217-3AEA-4B8A-BD27-14F6E2E7A514}" dt="2023-06-23T16:42:56.315" v="358" actId="165"/>
          <ac:picMkLst>
            <pc:docMk/>
            <pc:sldMk cId="3807819017" sldId="1058"/>
            <ac:picMk id="12" creationId="{737C2E99-BB08-DAC1-7446-3F11DE4446DE}"/>
          </ac:picMkLst>
        </pc:picChg>
        <pc:picChg chg="mod topLvl">
          <ac:chgData name="Hannah Knehr" userId="74f742763e772009" providerId="LiveId" clId="{B9692217-3AEA-4B8A-BD27-14F6E2E7A514}" dt="2023-06-23T16:42:56.315" v="358" actId="165"/>
          <ac:picMkLst>
            <pc:docMk/>
            <pc:sldMk cId="3807819017" sldId="1058"/>
            <ac:picMk id="14" creationId="{D4F6198C-2ADF-5DCC-9EA9-98673E82B7A2}"/>
          </ac:picMkLst>
        </pc:picChg>
        <pc:picChg chg="mod topLvl">
          <ac:chgData name="Hannah Knehr" userId="74f742763e772009" providerId="LiveId" clId="{B9692217-3AEA-4B8A-BD27-14F6E2E7A514}" dt="2023-06-23T16:42:56.315" v="358" actId="165"/>
          <ac:picMkLst>
            <pc:docMk/>
            <pc:sldMk cId="3807819017" sldId="1058"/>
            <ac:picMk id="15" creationId="{3ECF8E6E-5544-6070-2077-4445D996B036}"/>
          </ac:picMkLst>
        </pc:picChg>
        <pc:picChg chg="ord">
          <ac:chgData name="Hannah Knehr" userId="74f742763e772009" providerId="LiveId" clId="{B9692217-3AEA-4B8A-BD27-14F6E2E7A514}" dt="2023-06-23T16:53:05.783" v="449" actId="166"/>
          <ac:picMkLst>
            <pc:docMk/>
            <pc:sldMk cId="3807819017" sldId="1058"/>
            <ac:picMk id="19" creationId="{5973410B-90B7-8F00-18C4-12059DBC524B}"/>
          </ac:picMkLst>
        </pc:picChg>
      </pc:sldChg>
      <pc:sldChg chg="addSp delSp modSp mod modAnim">
        <pc:chgData name="Hannah Knehr" userId="74f742763e772009" providerId="LiveId" clId="{B9692217-3AEA-4B8A-BD27-14F6E2E7A514}" dt="2023-06-23T16:43:41.479" v="379"/>
        <pc:sldMkLst>
          <pc:docMk/>
          <pc:sldMk cId="607711860" sldId="1059"/>
        </pc:sldMkLst>
        <pc:spChg chg="mod">
          <ac:chgData name="Hannah Knehr" userId="74f742763e772009" providerId="LiveId" clId="{B9692217-3AEA-4B8A-BD27-14F6E2E7A514}" dt="2023-06-23T16:32:58.724" v="237" actId="20577"/>
          <ac:spMkLst>
            <pc:docMk/>
            <pc:sldMk cId="607711860" sldId="1059"/>
            <ac:spMk id="69" creationId="{E54416C1-92BD-10EF-025D-9F53355A6626}"/>
          </ac:spMkLst>
        </pc:spChg>
        <pc:spChg chg="del">
          <ac:chgData name="Hannah Knehr" userId="74f742763e772009" providerId="LiveId" clId="{B9692217-3AEA-4B8A-BD27-14F6E2E7A514}" dt="2023-06-23T16:33:00.130" v="238" actId="478"/>
          <ac:spMkLst>
            <pc:docMk/>
            <pc:sldMk cId="607711860" sldId="1059"/>
            <ac:spMk id="71" creationId="{096E3B63-48D9-7147-EF1B-69CFC373DF48}"/>
          </ac:spMkLst>
        </pc:spChg>
        <pc:spChg chg="del">
          <ac:chgData name="Hannah Knehr" userId="74f742763e772009" providerId="LiveId" clId="{B9692217-3AEA-4B8A-BD27-14F6E2E7A514}" dt="2023-06-23T16:33:02.203" v="239" actId="478"/>
          <ac:spMkLst>
            <pc:docMk/>
            <pc:sldMk cId="607711860" sldId="1059"/>
            <ac:spMk id="72" creationId="{AF5D228D-C02F-FDFB-A736-A5CF100727F0}"/>
          </ac:spMkLst>
        </pc:spChg>
        <pc:spChg chg="del">
          <ac:chgData name="Hannah Knehr" userId="74f742763e772009" providerId="LiveId" clId="{B9692217-3AEA-4B8A-BD27-14F6E2E7A514}" dt="2023-06-23T16:33:02.203" v="239" actId="478"/>
          <ac:spMkLst>
            <pc:docMk/>
            <pc:sldMk cId="607711860" sldId="1059"/>
            <ac:spMk id="73" creationId="{B72EC22A-1FBB-3C3F-25D6-77F72B46C64D}"/>
          </ac:spMkLst>
        </pc:spChg>
        <pc:spChg chg="mod">
          <ac:chgData name="Hannah Knehr" userId="74f742763e772009" providerId="LiveId" clId="{B9692217-3AEA-4B8A-BD27-14F6E2E7A514}" dt="2023-06-23T16:32:32.942" v="226"/>
          <ac:spMkLst>
            <pc:docMk/>
            <pc:sldMk cId="607711860" sldId="1059"/>
            <ac:spMk id="75" creationId="{536DE22D-1661-6FE3-59F3-44154EBE1447}"/>
          </ac:spMkLst>
        </pc:spChg>
        <pc:spChg chg="mod">
          <ac:chgData name="Hannah Knehr" userId="74f742763e772009" providerId="LiveId" clId="{B9692217-3AEA-4B8A-BD27-14F6E2E7A514}" dt="2023-06-23T16:32:32.942" v="226"/>
          <ac:spMkLst>
            <pc:docMk/>
            <pc:sldMk cId="607711860" sldId="1059"/>
            <ac:spMk id="78" creationId="{3D755734-4723-89AF-FCD0-1077539CA501}"/>
          </ac:spMkLst>
        </pc:spChg>
        <pc:spChg chg="mod">
          <ac:chgData name="Hannah Knehr" userId="74f742763e772009" providerId="LiveId" clId="{B9692217-3AEA-4B8A-BD27-14F6E2E7A514}" dt="2023-06-23T16:32:32.942" v="226"/>
          <ac:spMkLst>
            <pc:docMk/>
            <pc:sldMk cId="607711860" sldId="1059"/>
            <ac:spMk id="80" creationId="{1772E2F3-FD74-309E-C716-F57BEDE8F255}"/>
          </ac:spMkLst>
        </pc:spChg>
        <pc:spChg chg="mod">
          <ac:chgData name="Hannah Knehr" userId="74f742763e772009" providerId="LiveId" clId="{B9692217-3AEA-4B8A-BD27-14F6E2E7A514}" dt="2023-06-23T16:32:32.942" v="226"/>
          <ac:spMkLst>
            <pc:docMk/>
            <pc:sldMk cId="607711860" sldId="1059"/>
            <ac:spMk id="83" creationId="{2A0B9A67-893B-C294-49FF-40A4C95ED1EE}"/>
          </ac:spMkLst>
        </pc:spChg>
        <pc:spChg chg="mod">
          <ac:chgData name="Hannah Knehr" userId="74f742763e772009" providerId="LiveId" clId="{B9692217-3AEA-4B8A-BD27-14F6E2E7A514}" dt="2023-06-23T16:32:32.942" v="226"/>
          <ac:spMkLst>
            <pc:docMk/>
            <pc:sldMk cId="607711860" sldId="1059"/>
            <ac:spMk id="85" creationId="{9B4BAA00-2528-7DA9-410A-DBFF8F23AC33}"/>
          </ac:spMkLst>
        </pc:spChg>
        <pc:spChg chg="mod">
          <ac:chgData name="Hannah Knehr" userId="74f742763e772009" providerId="LiveId" clId="{B9692217-3AEA-4B8A-BD27-14F6E2E7A514}" dt="2023-06-23T16:32:32.942" v="226"/>
          <ac:spMkLst>
            <pc:docMk/>
            <pc:sldMk cId="607711860" sldId="1059"/>
            <ac:spMk id="86" creationId="{105E0260-802A-F267-4E1B-1149824491E2}"/>
          </ac:spMkLst>
        </pc:spChg>
        <pc:grpChg chg="add del mod">
          <ac:chgData name="Hannah Knehr" userId="74f742763e772009" providerId="LiveId" clId="{B9692217-3AEA-4B8A-BD27-14F6E2E7A514}" dt="2023-06-23T16:32:45.969" v="229"/>
          <ac:grpSpMkLst>
            <pc:docMk/>
            <pc:sldMk cId="607711860" sldId="1059"/>
            <ac:grpSpMk id="74" creationId="{321C292D-655F-0E07-A9B8-E0CC79E843C0}"/>
          </ac:grpSpMkLst>
        </pc:grpChg>
        <pc:picChg chg="mod">
          <ac:chgData name="Hannah Knehr" userId="74f742763e772009" providerId="LiveId" clId="{B9692217-3AEA-4B8A-BD27-14F6E2E7A514}" dt="2023-06-23T16:32:32.942" v="226"/>
          <ac:picMkLst>
            <pc:docMk/>
            <pc:sldMk cId="607711860" sldId="1059"/>
            <ac:picMk id="76" creationId="{A4B0F1B8-2F47-110C-77C2-272A455A1EF6}"/>
          </ac:picMkLst>
        </pc:picChg>
        <pc:picChg chg="mod">
          <ac:chgData name="Hannah Knehr" userId="74f742763e772009" providerId="LiveId" clId="{B9692217-3AEA-4B8A-BD27-14F6E2E7A514}" dt="2023-06-23T16:32:32.942" v="226"/>
          <ac:picMkLst>
            <pc:docMk/>
            <pc:sldMk cId="607711860" sldId="1059"/>
            <ac:picMk id="77" creationId="{6DAA2104-4384-8230-F01A-86C1AEEC36AF}"/>
          </ac:picMkLst>
        </pc:picChg>
        <pc:picChg chg="mod">
          <ac:chgData name="Hannah Knehr" userId="74f742763e772009" providerId="LiveId" clId="{B9692217-3AEA-4B8A-BD27-14F6E2E7A514}" dt="2023-06-23T16:32:32.942" v="226"/>
          <ac:picMkLst>
            <pc:docMk/>
            <pc:sldMk cId="607711860" sldId="1059"/>
            <ac:picMk id="79" creationId="{16896A79-BAE9-3A1F-2279-9BB9D6F7C397}"/>
          </ac:picMkLst>
        </pc:picChg>
        <pc:picChg chg="mod">
          <ac:chgData name="Hannah Knehr" userId="74f742763e772009" providerId="LiveId" clId="{B9692217-3AEA-4B8A-BD27-14F6E2E7A514}" dt="2023-06-23T16:32:32.942" v="226"/>
          <ac:picMkLst>
            <pc:docMk/>
            <pc:sldMk cId="607711860" sldId="1059"/>
            <ac:picMk id="82" creationId="{A84AD96F-B09F-C052-65C4-06E18C0EEBFF}"/>
          </ac:picMkLst>
        </pc:picChg>
        <pc:picChg chg="mod">
          <ac:chgData name="Hannah Knehr" userId="74f742763e772009" providerId="LiveId" clId="{B9692217-3AEA-4B8A-BD27-14F6E2E7A514}" dt="2023-06-23T16:32:32.942" v="226"/>
          <ac:picMkLst>
            <pc:docMk/>
            <pc:sldMk cId="607711860" sldId="1059"/>
            <ac:picMk id="84" creationId="{6E081124-C58F-2343-1441-4A5EE0F36F4C}"/>
          </ac:picMkLst>
        </pc:picChg>
        <pc:picChg chg="mod">
          <ac:chgData name="Hannah Knehr" userId="74f742763e772009" providerId="LiveId" clId="{B9692217-3AEA-4B8A-BD27-14F6E2E7A514}" dt="2023-06-23T16:32:32.942" v="226"/>
          <ac:picMkLst>
            <pc:docMk/>
            <pc:sldMk cId="607711860" sldId="1059"/>
            <ac:picMk id="87" creationId="{C8783039-A9AB-27FA-C2CB-39561E35FDD3}"/>
          </ac:picMkLst>
        </pc:picChg>
        <pc:cxnChg chg="mod">
          <ac:chgData name="Hannah Knehr" userId="74f742763e772009" providerId="LiveId" clId="{B9692217-3AEA-4B8A-BD27-14F6E2E7A514}" dt="2023-06-23T16:32:32.942" v="226"/>
          <ac:cxnSpMkLst>
            <pc:docMk/>
            <pc:sldMk cId="607711860" sldId="1059"/>
            <ac:cxnSpMk id="81" creationId="{FC67DE6B-411A-A1EE-AF63-04EE0275E4E4}"/>
          </ac:cxnSpMkLst>
        </pc:cxnChg>
      </pc:sldChg>
      <pc:sldChg chg="delSp modSp del mod">
        <pc:chgData name="Hannah Knehr" userId="74f742763e772009" providerId="LiveId" clId="{B9692217-3AEA-4B8A-BD27-14F6E2E7A514}" dt="2023-06-23T16:16:53.419" v="128" actId="47"/>
        <pc:sldMkLst>
          <pc:docMk/>
          <pc:sldMk cId="1954731420" sldId="1066"/>
        </pc:sldMkLst>
        <pc:picChg chg="del mod">
          <ac:chgData name="Hannah Knehr" userId="74f742763e772009" providerId="LiveId" clId="{B9692217-3AEA-4B8A-BD27-14F6E2E7A514}" dt="2023-06-23T16:16:09.716" v="116" actId="478"/>
          <ac:picMkLst>
            <pc:docMk/>
            <pc:sldMk cId="1954731420" sldId="1066"/>
            <ac:picMk id="15" creationId="{FE27E822-9978-94D7-703A-220D969038AD}"/>
          </ac:picMkLst>
        </pc:picChg>
      </pc:sldChg>
      <pc:sldChg chg="modSp mod modAnim">
        <pc:chgData name="Hannah Knehr" userId="74f742763e772009" providerId="LiveId" clId="{B9692217-3AEA-4B8A-BD27-14F6E2E7A514}" dt="2023-06-23T16:52:11.669" v="439"/>
        <pc:sldMkLst>
          <pc:docMk/>
          <pc:sldMk cId="936680771" sldId="1068"/>
        </pc:sldMkLst>
        <pc:spChg chg="mod">
          <ac:chgData name="Hannah Knehr" userId="74f742763e772009" providerId="LiveId" clId="{B9692217-3AEA-4B8A-BD27-14F6E2E7A514}" dt="2023-06-23T16:30:50.709" v="208" actId="1076"/>
          <ac:spMkLst>
            <pc:docMk/>
            <pc:sldMk cId="936680771" sldId="1068"/>
            <ac:spMk id="10" creationId="{4E4BD220-C636-AB77-D047-9BB11EE5AE7C}"/>
          </ac:spMkLst>
        </pc:spChg>
        <pc:spChg chg="mod">
          <ac:chgData name="Hannah Knehr" userId="74f742763e772009" providerId="LiveId" clId="{B9692217-3AEA-4B8A-BD27-14F6E2E7A514}" dt="2023-06-23T16:51:36.643" v="436" actId="20577"/>
          <ac:spMkLst>
            <pc:docMk/>
            <pc:sldMk cId="936680771" sldId="1068"/>
            <ac:spMk id="11" creationId="{3B356D47-44DF-4112-0A40-E6670E67F55E}"/>
          </ac:spMkLst>
        </pc:spChg>
      </pc:sldChg>
      <pc:sldChg chg="modAnim">
        <pc:chgData name="Hannah Knehr" userId="74f742763e772009" providerId="LiveId" clId="{B9692217-3AEA-4B8A-BD27-14F6E2E7A514}" dt="2023-06-23T16:42:01.866" v="353"/>
        <pc:sldMkLst>
          <pc:docMk/>
          <pc:sldMk cId="1250865242" sldId="1072"/>
        </pc:sldMkLst>
      </pc:sldChg>
      <pc:sldChg chg="delSp modSp modAnim">
        <pc:chgData name="Hannah Knehr" userId="74f742763e772009" providerId="LiveId" clId="{B9692217-3AEA-4B8A-BD27-14F6E2E7A514}" dt="2023-06-23T16:40:18.514" v="328"/>
        <pc:sldMkLst>
          <pc:docMk/>
          <pc:sldMk cId="4245417347" sldId="1074"/>
        </pc:sldMkLst>
        <pc:spChg chg="mod topLvl">
          <ac:chgData name="Hannah Knehr" userId="74f742763e772009" providerId="LiveId" clId="{B9692217-3AEA-4B8A-BD27-14F6E2E7A514}" dt="2023-06-23T16:39:39.020" v="317" actId="165"/>
          <ac:spMkLst>
            <pc:docMk/>
            <pc:sldMk cId="4245417347" sldId="1074"/>
            <ac:spMk id="24" creationId="{EE62D221-B9F0-7E03-439D-6B20E3A0AB62}"/>
          </ac:spMkLst>
        </pc:spChg>
        <pc:grpChg chg="del">
          <ac:chgData name="Hannah Knehr" userId="74f742763e772009" providerId="LiveId" clId="{B9692217-3AEA-4B8A-BD27-14F6E2E7A514}" dt="2023-06-23T16:39:32.627" v="316" actId="165"/>
          <ac:grpSpMkLst>
            <pc:docMk/>
            <pc:sldMk cId="4245417347" sldId="1074"/>
            <ac:grpSpMk id="18" creationId="{FDF54253-E56E-C3AD-8D02-60A09257A042}"/>
          </ac:grpSpMkLst>
        </pc:grpChg>
        <pc:grpChg chg="del mod topLvl">
          <ac:chgData name="Hannah Knehr" userId="74f742763e772009" providerId="LiveId" clId="{B9692217-3AEA-4B8A-BD27-14F6E2E7A514}" dt="2023-06-23T16:39:39.020" v="317" actId="165"/>
          <ac:grpSpMkLst>
            <pc:docMk/>
            <pc:sldMk cId="4245417347" sldId="1074"/>
            <ac:grpSpMk id="19" creationId="{FBB8A887-221E-6226-8995-D333579F9112}"/>
          </ac:grpSpMkLst>
        </pc:grpChg>
        <pc:picChg chg="mod topLvl">
          <ac:chgData name="Hannah Knehr" userId="74f742763e772009" providerId="LiveId" clId="{B9692217-3AEA-4B8A-BD27-14F6E2E7A514}" dt="2023-06-23T16:39:32.627" v="316" actId="165"/>
          <ac:picMkLst>
            <pc:docMk/>
            <pc:sldMk cId="4245417347" sldId="1074"/>
            <ac:picMk id="20" creationId="{5C756C1B-CA96-C818-1544-F1CB60140964}"/>
          </ac:picMkLst>
        </pc:picChg>
        <pc:picChg chg="mod topLvl">
          <ac:chgData name="Hannah Knehr" userId="74f742763e772009" providerId="LiveId" clId="{B9692217-3AEA-4B8A-BD27-14F6E2E7A514}" dt="2023-06-23T16:39:39.020" v="317" actId="165"/>
          <ac:picMkLst>
            <pc:docMk/>
            <pc:sldMk cId="4245417347" sldId="1074"/>
            <ac:picMk id="21" creationId="{C68D9AA9-362C-9880-2B5E-AEC29FFB5A8C}"/>
          </ac:picMkLst>
        </pc:picChg>
        <pc:picChg chg="mod topLvl">
          <ac:chgData name="Hannah Knehr" userId="74f742763e772009" providerId="LiveId" clId="{B9692217-3AEA-4B8A-BD27-14F6E2E7A514}" dt="2023-06-23T16:39:39.020" v="317" actId="165"/>
          <ac:picMkLst>
            <pc:docMk/>
            <pc:sldMk cId="4245417347" sldId="1074"/>
            <ac:picMk id="23" creationId="{E5F9CEB3-D27D-F393-E6EE-D26C56B5FF50}"/>
          </ac:picMkLst>
        </pc:picChg>
        <pc:picChg chg="mod topLvl">
          <ac:chgData name="Hannah Knehr" userId="74f742763e772009" providerId="LiveId" clId="{B9692217-3AEA-4B8A-BD27-14F6E2E7A514}" dt="2023-06-23T16:39:39.020" v="317" actId="165"/>
          <ac:picMkLst>
            <pc:docMk/>
            <pc:sldMk cId="4245417347" sldId="1074"/>
            <ac:picMk id="25" creationId="{CBEBEB54-3C2F-9DED-4291-DD8B2E6643E5}"/>
          </ac:picMkLst>
        </pc:picChg>
      </pc:sldChg>
      <pc:sldChg chg="addSp delSp modSp mod modAnim">
        <pc:chgData name="Hannah Knehr" userId="74f742763e772009" providerId="LiveId" clId="{B9692217-3AEA-4B8A-BD27-14F6E2E7A514}" dt="2023-06-23T16:47:48.463" v="413"/>
        <pc:sldMkLst>
          <pc:docMk/>
          <pc:sldMk cId="1329230114" sldId="1076"/>
        </pc:sldMkLst>
        <pc:spChg chg="mod">
          <ac:chgData name="Hannah Knehr" userId="74f742763e772009" providerId="LiveId" clId="{B9692217-3AEA-4B8A-BD27-14F6E2E7A514}" dt="2023-06-23T16:28:10.292" v="173" actId="20577"/>
          <ac:spMkLst>
            <pc:docMk/>
            <pc:sldMk cId="1329230114" sldId="1076"/>
            <ac:spMk id="5" creationId="{2F481A40-D1DD-B643-10F3-F23B11490F3F}"/>
          </ac:spMkLst>
        </pc:spChg>
        <pc:spChg chg="mod topLvl">
          <ac:chgData name="Hannah Knehr" userId="74f742763e772009" providerId="LiveId" clId="{B9692217-3AEA-4B8A-BD27-14F6E2E7A514}" dt="2023-06-23T16:34:41.400" v="252" actId="1076"/>
          <ac:spMkLst>
            <pc:docMk/>
            <pc:sldMk cId="1329230114" sldId="1076"/>
            <ac:spMk id="9" creationId="{3C32FC4A-E1C9-F169-BA12-5A2F07C9F5BC}"/>
          </ac:spMkLst>
        </pc:spChg>
        <pc:spChg chg="add mod">
          <ac:chgData name="Hannah Knehr" userId="74f742763e772009" providerId="LiveId" clId="{B9692217-3AEA-4B8A-BD27-14F6E2E7A514}" dt="2023-06-23T16:34:01.813" v="244" actId="571"/>
          <ac:spMkLst>
            <pc:docMk/>
            <pc:sldMk cId="1329230114" sldId="1076"/>
            <ac:spMk id="22" creationId="{E966C252-49EA-E62C-4C1E-17FE29EBAE7D}"/>
          </ac:spMkLst>
        </pc:spChg>
        <pc:spChg chg="add mod">
          <ac:chgData name="Hannah Knehr" userId="74f742763e772009" providerId="LiveId" clId="{B9692217-3AEA-4B8A-BD27-14F6E2E7A514}" dt="2023-06-23T16:34:04.086" v="246" actId="571"/>
          <ac:spMkLst>
            <pc:docMk/>
            <pc:sldMk cId="1329230114" sldId="1076"/>
            <ac:spMk id="24" creationId="{BDF69D0B-3FEE-004B-65AD-92E1EA5EC40B}"/>
          </ac:spMkLst>
        </pc:spChg>
        <pc:spChg chg="add mod">
          <ac:chgData name="Hannah Knehr" userId="74f742763e772009" providerId="LiveId" clId="{B9692217-3AEA-4B8A-BD27-14F6E2E7A514}" dt="2023-06-23T16:35:16.695" v="259" actId="571"/>
          <ac:spMkLst>
            <pc:docMk/>
            <pc:sldMk cId="1329230114" sldId="1076"/>
            <ac:spMk id="25" creationId="{09D95CB7-4125-C581-1F9F-53574C150715}"/>
          </ac:spMkLst>
        </pc:spChg>
        <pc:grpChg chg="del mod topLvl">
          <ac:chgData name="Hannah Knehr" userId="74f742763e772009" providerId="LiveId" clId="{B9692217-3AEA-4B8A-BD27-14F6E2E7A514}" dt="2023-06-23T16:34:36.049" v="250" actId="165"/>
          <ac:grpSpMkLst>
            <pc:docMk/>
            <pc:sldMk cId="1329230114" sldId="1076"/>
            <ac:grpSpMk id="17" creationId="{209AF519-8F28-E6CF-2A26-AF9049CAEBA1}"/>
          </ac:grpSpMkLst>
        </pc:grpChg>
        <pc:grpChg chg="del mod">
          <ac:chgData name="Hannah Knehr" userId="74f742763e772009" providerId="LiveId" clId="{B9692217-3AEA-4B8A-BD27-14F6E2E7A514}" dt="2023-06-23T16:34:29.638" v="249" actId="165"/>
          <ac:grpSpMkLst>
            <pc:docMk/>
            <pc:sldMk cId="1329230114" sldId="1076"/>
            <ac:grpSpMk id="19" creationId="{F183B7B0-7554-A437-14E9-1D71FF3E3BB4}"/>
          </ac:grpSpMkLst>
        </pc:grpChg>
        <pc:picChg chg="mod topLvl">
          <ac:chgData name="Hannah Knehr" userId="74f742763e772009" providerId="LiveId" clId="{B9692217-3AEA-4B8A-BD27-14F6E2E7A514}" dt="2023-06-23T16:34:36.049" v="250" actId="165"/>
          <ac:picMkLst>
            <pc:docMk/>
            <pc:sldMk cId="1329230114" sldId="1076"/>
            <ac:picMk id="8" creationId="{0FDD587F-69BA-B649-D437-A9572ED43E5A}"/>
          </ac:picMkLst>
        </pc:picChg>
        <pc:picChg chg="mod topLvl">
          <ac:chgData name="Hannah Knehr" userId="74f742763e772009" providerId="LiveId" clId="{B9692217-3AEA-4B8A-BD27-14F6E2E7A514}" dt="2023-06-23T16:34:36.049" v="250" actId="165"/>
          <ac:picMkLst>
            <pc:docMk/>
            <pc:sldMk cId="1329230114" sldId="1076"/>
            <ac:picMk id="14" creationId="{F78F23C6-CC34-5B8F-0F15-6CFA91946618}"/>
          </ac:picMkLst>
        </pc:picChg>
        <pc:picChg chg="mod topLvl">
          <ac:chgData name="Hannah Knehr" userId="74f742763e772009" providerId="LiveId" clId="{B9692217-3AEA-4B8A-BD27-14F6E2E7A514}" dt="2023-06-23T16:34:36.049" v="250" actId="165"/>
          <ac:picMkLst>
            <pc:docMk/>
            <pc:sldMk cId="1329230114" sldId="1076"/>
            <ac:picMk id="15" creationId="{4441CBA6-E12E-C8A6-10F0-9F1610C3EF3E}"/>
          </ac:picMkLst>
        </pc:picChg>
        <pc:picChg chg="mod topLvl">
          <ac:chgData name="Hannah Knehr" userId="74f742763e772009" providerId="LiveId" clId="{B9692217-3AEA-4B8A-BD27-14F6E2E7A514}" dt="2023-06-23T16:34:29.638" v="249" actId="165"/>
          <ac:picMkLst>
            <pc:docMk/>
            <pc:sldMk cId="1329230114" sldId="1076"/>
            <ac:picMk id="18" creationId="{3E7814A2-626B-E857-F089-2B32B4553BDF}"/>
          </ac:picMkLst>
        </pc:picChg>
        <pc:picChg chg="add mod">
          <ac:chgData name="Hannah Knehr" userId="74f742763e772009" providerId="LiveId" clId="{B9692217-3AEA-4B8A-BD27-14F6E2E7A514}" dt="2023-06-23T16:34:01.813" v="244" actId="571"/>
          <ac:picMkLst>
            <pc:docMk/>
            <pc:sldMk cId="1329230114" sldId="1076"/>
            <ac:picMk id="21" creationId="{AF6F2E8A-82B2-B02B-365A-38D156DC2EB3}"/>
          </ac:picMkLst>
        </pc:picChg>
        <pc:picChg chg="add mod">
          <ac:chgData name="Hannah Knehr" userId="74f742763e772009" providerId="LiveId" clId="{B9692217-3AEA-4B8A-BD27-14F6E2E7A514}" dt="2023-06-23T16:34:04.086" v="246" actId="571"/>
          <ac:picMkLst>
            <pc:docMk/>
            <pc:sldMk cId="1329230114" sldId="1076"/>
            <ac:picMk id="23" creationId="{54EF628E-BE94-8255-6B53-846D76ED38BC}"/>
          </ac:picMkLst>
        </pc:picChg>
        <pc:picChg chg="add mod">
          <ac:chgData name="Hannah Knehr" userId="74f742763e772009" providerId="LiveId" clId="{B9692217-3AEA-4B8A-BD27-14F6E2E7A514}" dt="2023-06-23T16:35:16.695" v="259" actId="571"/>
          <ac:picMkLst>
            <pc:docMk/>
            <pc:sldMk cId="1329230114" sldId="1076"/>
            <ac:picMk id="26" creationId="{2C314130-BF1F-5DA7-6D1F-3BA33379C488}"/>
          </ac:picMkLst>
        </pc:picChg>
      </pc:sldChg>
      <pc:sldChg chg="addSp modSp modAnim">
        <pc:chgData name="Hannah Knehr" userId="74f742763e772009" providerId="LiveId" clId="{B9692217-3AEA-4B8A-BD27-14F6E2E7A514}" dt="2023-06-23T16:49:08.339" v="424"/>
        <pc:sldMkLst>
          <pc:docMk/>
          <pc:sldMk cId="44342790" sldId="1078"/>
        </pc:sldMkLst>
        <pc:spChg chg="add mod">
          <ac:chgData name="Hannah Knehr" userId="74f742763e772009" providerId="LiveId" clId="{B9692217-3AEA-4B8A-BD27-14F6E2E7A514}" dt="2023-06-23T16:38:21.014" v="302" actId="571"/>
          <ac:spMkLst>
            <pc:docMk/>
            <pc:sldMk cId="44342790" sldId="1078"/>
            <ac:spMk id="47" creationId="{4716DBDC-1A61-F720-BBE5-24094DC75E78}"/>
          </ac:spMkLst>
        </pc:spChg>
        <pc:spChg chg="add mod">
          <ac:chgData name="Hannah Knehr" userId="74f742763e772009" providerId="LiveId" clId="{B9692217-3AEA-4B8A-BD27-14F6E2E7A514}" dt="2023-06-23T16:38:21.014" v="302" actId="571"/>
          <ac:spMkLst>
            <pc:docMk/>
            <pc:sldMk cId="44342790" sldId="1078"/>
            <ac:spMk id="48" creationId="{61D331DE-2D9A-E55E-4C8A-2D0EF5BB1509}"/>
          </ac:spMkLst>
        </pc:spChg>
      </pc:sldChg>
      <pc:sldChg chg="addSp delSp modSp mod ord modAnim">
        <pc:chgData name="Hannah Knehr" userId="74f742763e772009" providerId="LiveId" clId="{B9692217-3AEA-4B8A-BD27-14F6E2E7A514}" dt="2023-06-23T16:48:06.139" v="416"/>
        <pc:sldMkLst>
          <pc:docMk/>
          <pc:sldMk cId="3643605486" sldId="1079"/>
        </pc:sldMkLst>
        <pc:spChg chg="mod">
          <ac:chgData name="Hannah Knehr" userId="74f742763e772009" providerId="LiveId" clId="{B9692217-3AEA-4B8A-BD27-14F6E2E7A514}" dt="2023-06-23T16:29:04.879" v="194" actId="14100"/>
          <ac:spMkLst>
            <pc:docMk/>
            <pc:sldMk cId="3643605486" sldId="1079"/>
            <ac:spMk id="27" creationId="{B2D6CE00-704D-59BD-291D-BCC3B0042EB4}"/>
          </ac:spMkLst>
        </pc:spChg>
        <pc:spChg chg="mod">
          <ac:chgData name="Hannah Knehr" userId="74f742763e772009" providerId="LiveId" clId="{B9692217-3AEA-4B8A-BD27-14F6E2E7A514}" dt="2023-06-23T16:29:02.092" v="193" actId="1076"/>
          <ac:spMkLst>
            <pc:docMk/>
            <pc:sldMk cId="3643605486" sldId="1079"/>
            <ac:spMk id="28" creationId="{9B0A5C7B-AD01-F6C4-43E3-9916EFFD419E}"/>
          </ac:spMkLst>
        </pc:spChg>
        <pc:spChg chg="mod">
          <ac:chgData name="Hannah Knehr" userId="74f742763e772009" providerId="LiveId" clId="{B9692217-3AEA-4B8A-BD27-14F6E2E7A514}" dt="2023-06-23T16:29:02.092" v="193" actId="1076"/>
          <ac:spMkLst>
            <pc:docMk/>
            <pc:sldMk cId="3643605486" sldId="1079"/>
            <ac:spMk id="29" creationId="{ECC09F6D-799C-A5B1-13FD-7484CD0C1EDD}"/>
          </ac:spMkLst>
        </pc:spChg>
        <pc:spChg chg="mod">
          <ac:chgData name="Hannah Knehr" userId="74f742763e772009" providerId="LiveId" clId="{B9692217-3AEA-4B8A-BD27-14F6E2E7A514}" dt="2023-06-23T16:29:02.092" v="193" actId="1076"/>
          <ac:spMkLst>
            <pc:docMk/>
            <pc:sldMk cId="3643605486" sldId="1079"/>
            <ac:spMk id="30" creationId="{B4C3D929-824D-3C55-8A8F-0EFCE34B8327}"/>
          </ac:spMkLst>
        </pc:spChg>
        <pc:spChg chg="del">
          <ac:chgData name="Hannah Knehr" userId="74f742763e772009" providerId="LiveId" clId="{B9692217-3AEA-4B8A-BD27-14F6E2E7A514}" dt="2023-06-23T16:28:25.942" v="176" actId="478"/>
          <ac:spMkLst>
            <pc:docMk/>
            <pc:sldMk cId="3643605486" sldId="1079"/>
            <ac:spMk id="31" creationId="{C2579239-BB2F-09A9-2B85-D0A005F04DE0}"/>
          </ac:spMkLst>
        </pc:spChg>
        <pc:spChg chg="mod">
          <ac:chgData name="Hannah Knehr" userId="74f742763e772009" providerId="LiveId" clId="{B9692217-3AEA-4B8A-BD27-14F6E2E7A514}" dt="2023-06-23T16:29:02.092" v="193" actId="1076"/>
          <ac:spMkLst>
            <pc:docMk/>
            <pc:sldMk cId="3643605486" sldId="1079"/>
            <ac:spMk id="32" creationId="{5B8D03C4-1E75-892B-2B3E-74DCBBC134DD}"/>
          </ac:spMkLst>
        </pc:spChg>
        <pc:spChg chg="mod topLvl">
          <ac:chgData name="Hannah Knehr" userId="74f742763e772009" providerId="LiveId" clId="{B9692217-3AEA-4B8A-BD27-14F6E2E7A514}" dt="2023-06-23T16:37:40.113" v="292" actId="165"/>
          <ac:spMkLst>
            <pc:docMk/>
            <pc:sldMk cId="3643605486" sldId="1079"/>
            <ac:spMk id="39" creationId="{AA186F4D-6DBB-2F03-D0D4-A394E3315C64}"/>
          </ac:spMkLst>
        </pc:spChg>
        <pc:spChg chg="add mod">
          <ac:chgData name="Hannah Knehr" userId="74f742763e772009" providerId="LiveId" clId="{B9692217-3AEA-4B8A-BD27-14F6E2E7A514}" dt="2023-06-23T16:36:23.504" v="273" actId="571"/>
          <ac:spMkLst>
            <pc:docMk/>
            <pc:sldMk cId="3643605486" sldId="1079"/>
            <ac:spMk id="40" creationId="{188FAB91-9DFB-D729-4B1F-B0604850C805}"/>
          </ac:spMkLst>
        </pc:spChg>
        <pc:spChg chg="add mod">
          <ac:chgData name="Hannah Knehr" userId="74f742763e772009" providerId="LiveId" clId="{B9692217-3AEA-4B8A-BD27-14F6E2E7A514}" dt="2023-06-23T16:36:23.504" v="273" actId="571"/>
          <ac:spMkLst>
            <pc:docMk/>
            <pc:sldMk cId="3643605486" sldId="1079"/>
            <ac:spMk id="41" creationId="{CE412BD4-F324-CF1A-E467-A1FB1E63BEA3}"/>
          </ac:spMkLst>
        </pc:spChg>
        <pc:grpChg chg="add del mod">
          <ac:chgData name="Hannah Knehr" userId="74f742763e772009" providerId="LiveId" clId="{B9692217-3AEA-4B8A-BD27-14F6E2E7A514}" dt="2023-06-23T16:37:40.113" v="292" actId="165"/>
          <ac:grpSpMkLst>
            <pc:docMk/>
            <pc:sldMk cId="3643605486" sldId="1079"/>
            <ac:grpSpMk id="36" creationId="{6AB3238D-D874-7F5A-7A4C-7D194AC1BBA6}"/>
          </ac:grpSpMkLst>
        </pc:grpChg>
        <pc:picChg chg="mod">
          <ac:chgData name="Hannah Knehr" userId="74f742763e772009" providerId="LiveId" clId="{B9692217-3AEA-4B8A-BD27-14F6E2E7A514}" dt="2023-06-23T16:29:08.020" v="195" actId="1076"/>
          <ac:picMkLst>
            <pc:docMk/>
            <pc:sldMk cId="3643605486" sldId="1079"/>
            <ac:picMk id="35" creationId="{2901ECD7-7610-E311-FBED-FFB9CDF5509C}"/>
          </ac:picMkLst>
        </pc:picChg>
        <pc:picChg chg="mod topLvl">
          <ac:chgData name="Hannah Knehr" userId="74f742763e772009" providerId="LiveId" clId="{B9692217-3AEA-4B8A-BD27-14F6E2E7A514}" dt="2023-06-23T16:37:40.113" v="292" actId="165"/>
          <ac:picMkLst>
            <pc:docMk/>
            <pc:sldMk cId="3643605486" sldId="1079"/>
            <ac:picMk id="37" creationId="{E35DDF66-0007-C5C6-3C31-DDCCBBA0575F}"/>
          </ac:picMkLst>
        </pc:picChg>
        <pc:picChg chg="mod topLvl">
          <ac:chgData name="Hannah Knehr" userId="74f742763e772009" providerId="LiveId" clId="{B9692217-3AEA-4B8A-BD27-14F6E2E7A514}" dt="2023-06-23T16:37:40.113" v="292" actId="165"/>
          <ac:picMkLst>
            <pc:docMk/>
            <pc:sldMk cId="3643605486" sldId="1079"/>
            <ac:picMk id="38" creationId="{9C371591-23DB-34FB-711A-6177B1B5C5B0}"/>
          </ac:picMkLst>
        </pc:picChg>
      </pc:sldChg>
      <pc:sldChg chg="modSp mod">
        <pc:chgData name="Hannah Knehr" userId="74f742763e772009" providerId="LiveId" clId="{B9692217-3AEA-4B8A-BD27-14F6E2E7A514}" dt="2023-06-23T16:33:13.241" v="240" actId="1076"/>
        <pc:sldMkLst>
          <pc:docMk/>
          <pc:sldMk cId="210270081" sldId="1084"/>
        </pc:sldMkLst>
        <pc:spChg chg="mod">
          <ac:chgData name="Hannah Knehr" userId="74f742763e772009" providerId="LiveId" clId="{B9692217-3AEA-4B8A-BD27-14F6E2E7A514}" dt="2023-06-23T16:33:13.241" v="240" actId="1076"/>
          <ac:spMkLst>
            <pc:docMk/>
            <pc:sldMk cId="210270081" sldId="1084"/>
            <ac:spMk id="2" creationId="{FBB3BC46-6ACF-5D96-1D0B-25F6496333A4}"/>
          </ac:spMkLst>
        </pc:spChg>
      </pc:sldChg>
      <pc:sldChg chg="modSp del mod">
        <pc:chgData name="Hannah Knehr" userId="74f742763e772009" providerId="LiveId" clId="{B9692217-3AEA-4B8A-BD27-14F6E2E7A514}" dt="2023-06-23T16:29:17.429" v="197" actId="47"/>
        <pc:sldMkLst>
          <pc:docMk/>
          <pc:sldMk cId="2548486952" sldId="1091"/>
        </pc:sldMkLst>
        <pc:spChg chg="mod">
          <ac:chgData name="Hannah Knehr" userId="74f742763e772009" providerId="LiveId" clId="{B9692217-3AEA-4B8A-BD27-14F6E2E7A514}" dt="2023-06-23T16:28:42.542" v="189" actId="20577"/>
          <ac:spMkLst>
            <pc:docMk/>
            <pc:sldMk cId="2548486952" sldId="1091"/>
            <ac:spMk id="25" creationId="{BA46C95F-3D3A-B850-FB2D-738DDE5AA7F2}"/>
          </ac:spMkLst>
        </pc:spChg>
      </pc:sldChg>
      <pc:sldChg chg="modSp mod">
        <pc:chgData name="Hannah Knehr" userId="74f742763e772009" providerId="LiveId" clId="{B9692217-3AEA-4B8A-BD27-14F6E2E7A514}" dt="2023-06-23T16:16:59.783" v="130" actId="1076"/>
        <pc:sldMkLst>
          <pc:docMk/>
          <pc:sldMk cId="830420372" sldId="1092"/>
        </pc:sldMkLst>
        <pc:spChg chg="mod">
          <ac:chgData name="Hannah Knehr" userId="74f742763e772009" providerId="LiveId" clId="{B9692217-3AEA-4B8A-BD27-14F6E2E7A514}" dt="2023-06-23T16:16:59.783" v="130" actId="1076"/>
          <ac:spMkLst>
            <pc:docMk/>
            <pc:sldMk cId="830420372" sldId="1092"/>
            <ac:spMk id="8" creationId="{0CC03084-E169-457F-B35E-38DFCBE90C09}"/>
          </ac:spMkLst>
        </pc:spChg>
      </pc:sldChg>
      <pc:sldChg chg="del">
        <pc:chgData name="Hannah Knehr" userId="74f742763e772009" providerId="LiveId" clId="{B9692217-3AEA-4B8A-BD27-14F6E2E7A514}" dt="2023-06-23T16:16:57.114" v="129" actId="47"/>
        <pc:sldMkLst>
          <pc:docMk/>
          <pc:sldMk cId="4127794063" sldId="1093"/>
        </pc:sldMkLst>
      </pc:sldChg>
      <pc:sldChg chg="modAnim">
        <pc:chgData name="Hannah Knehr" userId="74f742763e772009" providerId="LiveId" clId="{B9692217-3AEA-4B8A-BD27-14F6E2E7A514}" dt="2023-06-23T16:42:17.653" v="357"/>
        <pc:sldMkLst>
          <pc:docMk/>
          <pc:sldMk cId="128577985" sldId="1097"/>
        </pc:sldMkLst>
      </pc:sldChg>
      <pc:sldChg chg="mod modShow">
        <pc:chgData name="Hannah Knehr" userId="74f742763e772009" providerId="LiveId" clId="{B9692217-3AEA-4B8A-BD27-14F6E2E7A514}" dt="2023-06-23T16:15:59.422" v="114" actId="729"/>
        <pc:sldMkLst>
          <pc:docMk/>
          <pc:sldMk cId="2672593152" sldId="1098"/>
        </pc:sldMkLst>
      </pc:sldChg>
      <pc:sldChg chg="addSp delSp modSp mod ord modAnim">
        <pc:chgData name="Hannah Knehr" userId="74f742763e772009" providerId="LiveId" clId="{B9692217-3AEA-4B8A-BD27-14F6E2E7A514}" dt="2023-06-23T16:53:52.090" v="450"/>
        <pc:sldMkLst>
          <pc:docMk/>
          <pc:sldMk cId="3403682632" sldId="1099"/>
        </pc:sldMkLst>
        <pc:spChg chg="mod topLvl">
          <ac:chgData name="Hannah Knehr" userId="74f742763e772009" providerId="LiveId" clId="{B9692217-3AEA-4B8A-BD27-14F6E2E7A514}" dt="2023-06-23T16:43:48.506" v="380" actId="165"/>
          <ac:spMkLst>
            <pc:docMk/>
            <pc:sldMk cId="3403682632" sldId="1099"/>
            <ac:spMk id="8" creationId="{703DBDF5-E69E-E976-A062-87867573297B}"/>
          </ac:spMkLst>
        </pc:spChg>
        <pc:spChg chg="mod topLvl">
          <ac:chgData name="Hannah Knehr" userId="74f742763e772009" providerId="LiveId" clId="{B9692217-3AEA-4B8A-BD27-14F6E2E7A514}" dt="2023-06-23T16:43:48.506" v="380" actId="165"/>
          <ac:spMkLst>
            <pc:docMk/>
            <pc:sldMk cId="3403682632" sldId="1099"/>
            <ac:spMk id="10" creationId="{AB70C0B3-511D-5456-BAB0-A0AE8055B07C}"/>
          </ac:spMkLst>
        </pc:spChg>
        <pc:spChg chg="mod topLvl">
          <ac:chgData name="Hannah Knehr" userId="74f742763e772009" providerId="LiveId" clId="{B9692217-3AEA-4B8A-BD27-14F6E2E7A514}" dt="2023-06-23T16:43:48.506" v="380" actId="165"/>
          <ac:spMkLst>
            <pc:docMk/>
            <pc:sldMk cId="3403682632" sldId="1099"/>
            <ac:spMk id="15" creationId="{18F02B99-2E87-F25A-82B3-3530CDDA1804}"/>
          </ac:spMkLst>
        </pc:spChg>
        <pc:spChg chg="mod topLvl">
          <ac:chgData name="Hannah Knehr" userId="74f742763e772009" providerId="LiveId" clId="{B9692217-3AEA-4B8A-BD27-14F6E2E7A514}" dt="2023-06-23T16:43:48.506" v="380" actId="165"/>
          <ac:spMkLst>
            <pc:docMk/>
            <pc:sldMk cId="3403682632" sldId="1099"/>
            <ac:spMk id="20" creationId="{3DC3708F-F690-EA25-BBAD-408381F8B9AB}"/>
          </ac:spMkLst>
        </pc:spChg>
        <pc:spChg chg="mod topLvl">
          <ac:chgData name="Hannah Knehr" userId="74f742763e772009" providerId="LiveId" clId="{B9692217-3AEA-4B8A-BD27-14F6E2E7A514}" dt="2023-06-23T16:43:48.506" v="380" actId="165"/>
          <ac:spMkLst>
            <pc:docMk/>
            <pc:sldMk cId="3403682632" sldId="1099"/>
            <ac:spMk id="21" creationId="{FB7D42D5-7D72-37AE-116B-D2EC74A918D2}"/>
          </ac:spMkLst>
        </pc:spChg>
        <pc:spChg chg="mod topLvl">
          <ac:chgData name="Hannah Knehr" userId="74f742763e772009" providerId="LiveId" clId="{B9692217-3AEA-4B8A-BD27-14F6E2E7A514}" dt="2023-06-23T16:43:48.506" v="380" actId="165"/>
          <ac:spMkLst>
            <pc:docMk/>
            <pc:sldMk cId="3403682632" sldId="1099"/>
            <ac:spMk id="55" creationId="{66804541-73DF-A1E7-18D9-9505B527417E}"/>
          </ac:spMkLst>
        </pc:spChg>
        <pc:grpChg chg="del">
          <ac:chgData name="Hannah Knehr" userId="74f742763e772009" providerId="LiveId" clId="{B9692217-3AEA-4B8A-BD27-14F6E2E7A514}" dt="2023-06-23T16:32:25.528" v="224" actId="165"/>
          <ac:grpSpMkLst>
            <pc:docMk/>
            <pc:sldMk cId="3403682632" sldId="1099"/>
            <ac:grpSpMk id="16" creationId="{C34C9E30-049B-F359-C0D4-77FE67BA3725}"/>
          </ac:grpSpMkLst>
        </pc:grpChg>
        <pc:grpChg chg="add del mod">
          <ac:chgData name="Hannah Knehr" userId="74f742763e772009" providerId="LiveId" clId="{B9692217-3AEA-4B8A-BD27-14F6E2E7A514}" dt="2023-06-23T16:43:48.506" v="380" actId="165"/>
          <ac:grpSpMkLst>
            <pc:docMk/>
            <pc:sldMk cId="3403682632" sldId="1099"/>
            <ac:grpSpMk id="17" creationId="{5A769EFF-DEEA-9A40-5DA6-7E2CD443D1D4}"/>
          </ac:grpSpMkLst>
        </pc:grpChg>
        <pc:picChg chg="mod topLvl">
          <ac:chgData name="Hannah Knehr" userId="74f742763e772009" providerId="LiveId" clId="{B9692217-3AEA-4B8A-BD27-14F6E2E7A514}" dt="2023-06-23T16:43:48.506" v="380" actId="165"/>
          <ac:picMkLst>
            <pc:docMk/>
            <pc:sldMk cId="3403682632" sldId="1099"/>
            <ac:picMk id="6" creationId="{D63FD9C1-4BDC-5E42-6F55-9B9CB06D11F7}"/>
          </ac:picMkLst>
        </pc:picChg>
        <pc:picChg chg="mod topLvl">
          <ac:chgData name="Hannah Knehr" userId="74f742763e772009" providerId="LiveId" clId="{B9692217-3AEA-4B8A-BD27-14F6E2E7A514}" dt="2023-06-23T16:43:48.506" v="380" actId="165"/>
          <ac:picMkLst>
            <pc:docMk/>
            <pc:sldMk cId="3403682632" sldId="1099"/>
            <ac:picMk id="7" creationId="{D15E9F31-D057-B3D4-F81D-73EDA6F6227C}"/>
          </ac:picMkLst>
        </pc:picChg>
        <pc:picChg chg="mod topLvl">
          <ac:chgData name="Hannah Knehr" userId="74f742763e772009" providerId="LiveId" clId="{B9692217-3AEA-4B8A-BD27-14F6E2E7A514}" dt="2023-06-23T16:43:48.506" v="380" actId="165"/>
          <ac:picMkLst>
            <pc:docMk/>
            <pc:sldMk cId="3403682632" sldId="1099"/>
            <ac:picMk id="9" creationId="{CDF3678C-C150-2A78-C840-754F9518BFF3}"/>
          </ac:picMkLst>
        </pc:picChg>
        <pc:picChg chg="mod topLvl">
          <ac:chgData name="Hannah Knehr" userId="74f742763e772009" providerId="LiveId" clId="{B9692217-3AEA-4B8A-BD27-14F6E2E7A514}" dt="2023-06-23T16:43:48.506" v="380" actId="165"/>
          <ac:picMkLst>
            <pc:docMk/>
            <pc:sldMk cId="3403682632" sldId="1099"/>
            <ac:picMk id="13" creationId="{97E6CDE7-C143-9E6E-9C30-607F0FEB7752}"/>
          </ac:picMkLst>
        </pc:picChg>
        <pc:picChg chg="mod topLvl">
          <ac:chgData name="Hannah Knehr" userId="74f742763e772009" providerId="LiveId" clId="{B9692217-3AEA-4B8A-BD27-14F6E2E7A514}" dt="2023-06-23T16:43:48.506" v="380" actId="165"/>
          <ac:picMkLst>
            <pc:docMk/>
            <pc:sldMk cId="3403682632" sldId="1099"/>
            <ac:picMk id="14" creationId="{B883AFAE-0DDA-B727-D747-864CEB15E7AC}"/>
          </ac:picMkLst>
        </pc:picChg>
        <pc:picChg chg="add mod">
          <ac:chgData name="Hannah Knehr" userId="74f742763e772009" providerId="LiveId" clId="{B9692217-3AEA-4B8A-BD27-14F6E2E7A514}" dt="2023-06-23T16:43:52.373" v="382" actId="571"/>
          <ac:picMkLst>
            <pc:docMk/>
            <pc:sldMk cId="3403682632" sldId="1099"/>
            <ac:picMk id="18" creationId="{B2A1CCEF-64FC-7425-298D-4E5B72920159}"/>
          </ac:picMkLst>
        </pc:picChg>
        <pc:picChg chg="mod topLvl">
          <ac:chgData name="Hannah Knehr" userId="74f742763e772009" providerId="LiveId" clId="{B9692217-3AEA-4B8A-BD27-14F6E2E7A514}" dt="2023-06-23T16:43:48.506" v="380" actId="165"/>
          <ac:picMkLst>
            <pc:docMk/>
            <pc:sldMk cId="3403682632" sldId="1099"/>
            <ac:picMk id="53" creationId="{D63607D9-DA5F-E407-2B68-22F2D04D75E9}"/>
          </ac:picMkLst>
        </pc:picChg>
        <pc:cxnChg chg="mod topLvl">
          <ac:chgData name="Hannah Knehr" userId="74f742763e772009" providerId="LiveId" clId="{B9692217-3AEA-4B8A-BD27-14F6E2E7A514}" dt="2023-06-23T16:43:48.506" v="380" actId="165"/>
          <ac:cxnSpMkLst>
            <pc:docMk/>
            <pc:sldMk cId="3403682632" sldId="1099"/>
            <ac:cxnSpMk id="19" creationId="{FFC7171C-7091-B7B3-731A-D7E8D0A3ACC4}"/>
          </ac:cxnSpMkLst>
        </pc:cxnChg>
      </pc:sldChg>
      <pc:sldChg chg="addSp delSp modSp add mod">
        <pc:chgData name="Hannah Knehr" userId="74f742763e772009" providerId="LiveId" clId="{B9692217-3AEA-4B8A-BD27-14F6E2E7A514}" dt="2023-06-23T16:16:43.923" v="127" actId="732"/>
        <pc:sldMkLst>
          <pc:docMk/>
          <pc:sldMk cId="424282481" sldId="1100"/>
        </pc:sldMkLst>
        <pc:spChg chg="add del">
          <ac:chgData name="Hannah Knehr" userId="74f742763e772009" providerId="LiveId" clId="{B9692217-3AEA-4B8A-BD27-14F6E2E7A514}" dt="2023-06-23T16:16:19.791" v="121" actId="478"/>
          <ac:spMkLst>
            <pc:docMk/>
            <pc:sldMk cId="424282481" sldId="1100"/>
            <ac:spMk id="15" creationId="{A602CE75-516E-2A69-0CBC-2E141CA443B2}"/>
          </ac:spMkLst>
        </pc:spChg>
        <pc:spChg chg="add del">
          <ac:chgData name="Hannah Knehr" userId="74f742763e772009" providerId="LiveId" clId="{B9692217-3AEA-4B8A-BD27-14F6E2E7A514}" dt="2023-06-23T16:16:19.791" v="121" actId="478"/>
          <ac:spMkLst>
            <pc:docMk/>
            <pc:sldMk cId="424282481" sldId="1100"/>
            <ac:spMk id="30" creationId="{C543324E-14A6-1E65-F0C3-5AACEE4ED324}"/>
          </ac:spMkLst>
        </pc:spChg>
        <pc:spChg chg="add del">
          <ac:chgData name="Hannah Knehr" userId="74f742763e772009" providerId="LiveId" clId="{B9692217-3AEA-4B8A-BD27-14F6E2E7A514}" dt="2023-06-23T16:16:19.791" v="121" actId="478"/>
          <ac:spMkLst>
            <pc:docMk/>
            <pc:sldMk cId="424282481" sldId="1100"/>
            <ac:spMk id="31" creationId="{864D5BD1-D017-F3A6-07F0-F033F8A2D470}"/>
          </ac:spMkLst>
        </pc:spChg>
        <pc:spChg chg="add del">
          <ac:chgData name="Hannah Knehr" userId="74f742763e772009" providerId="LiveId" clId="{B9692217-3AEA-4B8A-BD27-14F6E2E7A514}" dt="2023-06-23T16:16:19.791" v="121" actId="478"/>
          <ac:spMkLst>
            <pc:docMk/>
            <pc:sldMk cId="424282481" sldId="1100"/>
            <ac:spMk id="32" creationId="{9A9C9868-3873-54C6-2995-6588FA471652}"/>
          </ac:spMkLst>
        </pc:spChg>
        <pc:spChg chg="add del">
          <ac:chgData name="Hannah Knehr" userId="74f742763e772009" providerId="LiveId" clId="{B9692217-3AEA-4B8A-BD27-14F6E2E7A514}" dt="2023-06-23T16:16:19.791" v="121" actId="478"/>
          <ac:spMkLst>
            <pc:docMk/>
            <pc:sldMk cId="424282481" sldId="1100"/>
            <ac:spMk id="33" creationId="{492D0993-CFB2-98A0-285C-153654196581}"/>
          </ac:spMkLst>
        </pc:spChg>
        <pc:picChg chg="add del mod">
          <ac:chgData name="Hannah Knehr" userId="74f742763e772009" providerId="LiveId" clId="{B9692217-3AEA-4B8A-BD27-14F6E2E7A514}" dt="2023-06-23T16:16:14.922" v="119"/>
          <ac:picMkLst>
            <pc:docMk/>
            <pc:sldMk cId="424282481" sldId="1100"/>
            <ac:picMk id="6" creationId="{C9E2E762-9E8C-ABF0-E209-1168EF50A83C}"/>
          </ac:picMkLst>
        </pc:picChg>
        <pc:picChg chg="add mod modCrop">
          <ac:chgData name="Hannah Knehr" userId="74f742763e772009" providerId="LiveId" clId="{B9692217-3AEA-4B8A-BD27-14F6E2E7A514}" dt="2023-06-23T16:16:43.923" v="127" actId="732"/>
          <ac:picMkLst>
            <pc:docMk/>
            <pc:sldMk cId="424282481" sldId="1100"/>
            <ac:picMk id="9" creationId="{DE86F9A3-357F-7336-C556-D7798D71C9F9}"/>
          </ac:picMkLst>
        </pc:picChg>
        <pc:picChg chg="add del">
          <ac:chgData name="Hannah Knehr" userId="74f742763e772009" providerId="LiveId" clId="{B9692217-3AEA-4B8A-BD27-14F6E2E7A514}" dt="2023-06-23T16:16:19.791" v="121" actId="478"/>
          <ac:picMkLst>
            <pc:docMk/>
            <pc:sldMk cId="424282481" sldId="1100"/>
            <ac:picMk id="16" creationId="{52D65C0A-8FF2-0B0B-4CC6-DC511D52A9E7}"/>
          </ac:picMkLst>
        </pc:picChg>
        <pc:picChg chg="del">
          <ac:chgData name="Hannah Knehr" userId="74f742763e772009" providerId="LiveId" clId="{B9692217-3AEA-4B8A-BD27-14F6E2E7A514}" dt="2023-06-23T16:16:30.782" v="125" actId="478"/>
          <ac:picMkLst>
            <pc:docMk/>
            <pc:sldMk cId="424282481" sldId="1100"/>
            <ac:picMk id="23" creationId="{48D88200-8A16-0281-EDF1-D92932EA08E5}"/>
          </ac:picMkLst>
        </pc:picChg>
        <pc:picChg chg="add del">
          <ac:chgData name="Hannah Knehr" userId="74f742763e772009" providerId="LiveId" clId="{B9692217-3AEA-4B8A-BD27-14F6E2E7A514}" dt="2023-06-23T16:16:16.123" v="120" actId="478"/>
          <ac:picMkLst>
            <pc:docMk/>
            <pc:sldMk cId="424282481" sldId="1100"/>
            <ac:picMk id="25" creationId="{2D9C15E6-A035-9D86-6CF0-44EDE2A81BF1}"/>
          </ac:picMkLst>
        </pc:picChg>
        <pc:picChg chg="add del">
          <ac:chgData name="Hannah Knehr" userId="74f742763e772009" providerId="LiveId" clId="{B9692217-3AEA-4B8A-BD27-14F6E2E7A514}" dt="2023-06-23T16:16:32.425" v="126" actId="478"/>
          <ac:picMkLst>
            <pc:docMk/>
            <pc:sldMk cId="424282481" sldId="1100"/>
            <ac:picMk id="26" creationId="{C8F09DF8-D43D-473A-2D91-EE483DFE67DE}"/>
          </ac:picMkLst>
        </pc:picChg>
        <pc:picChg chg="add del">
          <ac:chgData name="Hannah Knehr" userId="74f742763e772009" providerId="LiveId" clId="{B9692217-3AEA-4B8A-BD27-14F6E2E7A514}" dt="2023-06-23T16:16:19.791" v="121" actId="478"/>
          <ac:picMkLst>
            <pc:docMk/>
            <pc:sldMk cId="424282481" sldId="1100"/>
            <ac:picMk id="28" creationId="{05D841E9-A8BD-C00A-50E1-57EF3C34D7D2}"/>
          </ac:picMkLst>
        </pc:picChg>
        <pc:picChg chg="add del">
          <ac:chgData name="Hannah Knehr" userId="74f742763e772009" providerId="LiveId" clId="{B9692217-3AEA-4B8A-BD27-14F6E2E7A514}" dt="2023-06-23T16:16:19.791" v="121" actId="478"/>
          <ac:picMkLst>
            <pc:docMk/>
            <pc:sldMk cId="424282481" sldId="1100"/>
            <ac:picMk id="29" creationId="{8EA00598-75A4-09D4-B269-0B59D58DB66F}"/>
          </ac:picMkLst>
        </pc:picChg>
      </pc:sldChg>
      <pc:sldChg chg="add ord modAnim">
        <pc:chgData name="Hannah Knehr" userId="74f742763e772009" providerId="LiveId" clId="{B9692217-3AEA-4B8A-BD27-14F6E2E7A514}" dt="2023-06-23T16:54:13.054" v="452"/>
        <pc:sldMkLst>
          <pc:docMk/>
          <pc:sldMk cId="2135673099" sldId="11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2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13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6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7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83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67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64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9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47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3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7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3.svg"/><Relationship Id="rId7" Type="http://schemas.openxmlformats.org/officeDocument/2006/relationships/image" Target="../media/image6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70.svg"/><Relationship Id="rId4" Type="http://schemas.openxmlformats.org/officeDocument/2006/relationships/image" Target="../media/image9.png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605098" y="1726162"/>
            <a:ext cx="7933803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CD45D2C-07B3-9873-63B9-29AE38678F42}"/>
              </a:ext>
            </a:extLst>
          </p:cNvPr>
          <p:cNvSpPr txBox="1"/>
          <p:nvPr/>
        </p:nvSpPr>
        <p:spPr>
          <a:xfrm flipH="1">
            <a:off x="892050" y="1952178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625711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Art wie wir Menschen Erklärungen konstruieren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1C6C465-BE13-11BA-7587-386D21002987}"/>
              </a:ext>
            </a:extLst>
          </p:cNvPr>
          <p:cNvSpPr/>
          <p:nvPr/>
        </p:nvSpPr>
        <p:spPr>
          <a:xfrm>
            <a:off x="605098" y="4097415"/>
            <a:ext cx="7933803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F0933F0-079C-9E80-2E6C-F0BF932C10FA}"/>
              </a:ext>
            </a:extLst>
          </p:cNvPr>
          <p:cNvSpPr txBox="1"/>
          <p:nvPr/>
        </p:nvSpPr>
        <p:spPr>
          <a:xfrm flipH="1">
            <a:off x="892050" y="432343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0B3178E-2563-CA1F-0049-E432D8476895}"/>
              </a:ext>
            </a:extLst>
          </p:cNvPr>
          <p:cNvSpPr txBox="1"/>
          <p:nvPr/>
        </p:nvSpPr>
        <p:spPr>
          <a:xfrm>
            <a:off x="1553401" y="4996964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in XAI etabliert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Besteht aus Fact (Tatsache) und Foil (Alternativer Input)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698031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3237248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2257695-82B1-66D1-4850-A2BDADF15437}"/>
              </a:ext>
            </a:extLst>
          </p:cNvPr>
          <p:cNvSpPr/>
          <p:nvPr/>
        </p:nvSpPr>
        <p:spPr>
          <a:xfrm>
            <a:off x="1147114" y="507199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9861A14-1C2A-A96B-3CB3-884B798391D6}"/>
              </a:ext>
            </a:extLst>
          </p:cNvPr>
          <p:cNvSpPr/>
          <p:nvPr/>
        </p:nvSpPr>
        <p:spPr>
          <a:xfrm>
            <a:off x="1147114" y="559709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4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0" grpId="0" animBg="1"/>
      <p:bldP spid="41" grpId="0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FD5D40D-4E3A-2874-FA6E-E289A0838B1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8830D17E-6B33-2F81-C609-B66F17AD219D}"/>
              </a:ext>
            </a:extLst>
          </p:cNvPr>
          <p:cNvSpPr/>
          <p:nvPr/>
        </p:nvSpPr>
        <p:spPr>
          <a:xfrm rot="10800000" flipH="1">
            <a:off x="-3423179" y="-1322620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Kontrafaktischen Erklärungen, da…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2664777" y="89360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21" name="Grafik 20" descr="Marke folgen mit einfarbiger Füllung">
            <a:extLst>
              <a:ext uri="{FF2B5EF4-FFF2-40B4-BE49-F238E27FC236}">
                <a16:creationId xmlns:a16="http://schemas.microsoft.com/office/drawing/2014/main" id="{C68D9AA9-362C-9880-2B5E-AEC29FFB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998" y="2844588"/>
            <a:ext cx="519545" cy="519545"/>
          </a:xfrm>
          <a:prstGeom prst="rect">
            <a:avLst/>
          </a:prstGeom>
        </p:spPr>
      </p:pic>
      <p:pic>
        <p:nvPicPr>
          <p:cNvPr id="23" name="Grafik 22" descr="Marke folgen mit einfarbiger Füllung">
            <a:extLst>
              <a:ext uri="{FF2B5EF4-FFF2-40B4-BE49-F238E27FC236}">
                <a16:creationId xmlns:a16="http://schemas.microsoft.com/office/drawing/2014/main" id="{E5F9CEB3-D27D-F393-E6EE-D26C56B5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1" y="3666110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E62D221-B9F0-7E03-439D-6B20E3A0AB62}"/>
              </a:ext>
            </a:extLst>
          </p:cNvPr>
          <p:cNvSpPr txBox="1"/>
          <p:nvPr/>
        </p:nvSpPr>
        <p:spPr>
          <a:xfrm>
            <a:off x="1600533" y="2910219"/>
            <a:ext cx="66985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Wirksamkeit sozialwissenschaftlich abgesegnet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User - </a:t>
            </a:r>
            <a:r>
              <a:rPr lang="de-DE" dirty="0" err="1">
                <a:solidFill>
                  <a:schemeClr val="accent1"/>
                </a:solidFill>
              </a:rPr>
              <a:t>Centric</a:t>
            </a:r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Zusätzlich zu Verständnis für AI-System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Best-Case-Szenario: umsetzbare Änderungen </a:t>
            </a:r>
          </a:p>
          <a:p>
            <a:endParaRPr lang="de-DE" dirty="0"/>
          </a:p>
        </p:txBody>
      </p:sp>
      <p:pic>
        <p:nvPicPr>
          <p:cNvPr id="25" name="Grafik 24" descr="Marke folgen mit einfarbiger Füllung">
            <a:extLst>
              <a:ext uri="{FF2B5EF4-FFF2-40B4-BE49-F238E27FC236}">
                <a16:creationId xmlns:a16="http://schemas.microsoft.com/office/drawing/2014/main" id="{CBEBEB54-3C2F-9DED-4291-DD8B2E664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4485424"/>
            <a:ext cx="519545" cy="519545"/>
          </a:xfrm>
          <a:prstGeom prst="rect">
            <a:avLst/>
          </a:prstGeom>
        </p:spPr>
      </p:pic>
      <p:pic>
        <p:nvPicPr>
          <p:cNvPr id="20" name="Grafik 19" descr="Marke folgen mit einfarbiger Füllung">
            <a:extLst>
              <a:ext uri="{FF2B5EF4-FFF2-40B4-BE49-F238E27FC236}">
                <a16:creationId xmlns:a16="http://schemas.microsoft.com/office/drawing/2014/main" id="{5C756C1B-CA96-C818-1544-F1CB60140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5304738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605098" y="1726162"/>
            <a:ext cx="7933803" cy="246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066089"/>
            <a:ext cx="66985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Generierung von kontrafaktischen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Model-agnostischer, Gradienten-freier Ansatz bestehend aus verschiedenen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12138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266059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BEEC44A-B223-0F3D-C1C8-FCE2DAFBD4AA}"/>
              </a:ext>
            </a:extLst>
          </p:cNvPr>
          <p:cNvSpPr/>
          <p:nvPr/>
        </p:nvSpPr>
        <p:spPr>
          <a:xfrm>
            <a:off x="1167584" y="350645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261E2D-F2E2-EA51-3D34-37300AEDB626}"/>
              </a:ext>
            </a:extLst>
          </p:cNvPr>
          <p:cNvSpPr txBox="1"/>
          <p:nvPr/>
        </p:nvSpPr>
        <p:spPr>
          <a:xfrm>
            <a:off x="2830271" y="4495375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 err="1"/>
              <a:t>Actionability</a:t>
            </a:r>
            <a:endParaRPr lang="de-DE" sz="1600" b="1" dirty="0"/>
          </a:p>
          <a:p>
            <a:pPr algn="ctr"/>
            <a:endParaRPr lang="de-DE" sz="1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2947AD-690A-8227-EB0B-C754C68220B8}"/>
              </a:ext>
            </a:extLst>
          </p:cNvPr>
          <p:cNvSpPr txBox="1"/>
          <p:nvPr/>
        </p:nvSpPr>
        <p:spPr>
          <a:xfrm>
            <a:off x="4757195" y="4495375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/>
              <a:t>Soundness</a:t>
            </a:r>
          </a:p>
          <a:p>
            <a:pPr algn="ctr"/>
            <a:endParaRPr lang="de-DE" sz="16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49B3733-757C-071B-CF7F-D5E9BC315975}"/>
              </a:ext>
            </a:extLst>
          </p:cNvPr>
          <p:cNvSpPr txBox="1"/>
          <p:nvPr/>
        </p:nvSpPr>
        <p:spPr>
          <a:xfrm>
            <a:off x="2830271" y="5509549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 err="1"/>
              <a:t>Coherency</a:t>
            </a:r>
            <a:endParaRPr lang="de-DE" sz="1600" b="1" dirty="0"/>
          </a:p>
          <a:p>
            <a:pPr algn="ctr"/>
            <a:endParaRPr lang="de-DE" sz="16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D6A1A8F-DF04-D254-DFBB-850CA10BDE28}"/>
              </a:ext>
            </a:extLst>
          </p:cNvPr>
          <p:cNvSpPr txBox="1"/>
          <p:nvPr/>
        </p:nvSpPr>
        <p:spPr>
          <a:xfrm>
            <a:off x="4757195" y="5509548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 err="1"/>
              <a:t>Validity</a:t>
            </a:r>
            <a:endParaRPr lang="de-DE" sz="1600" b="1" dirty="0"/>
          </a:p>
          <a:p>
            <a:pPr algn="ctr"/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285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3C03D3E-800A-990C-B537-EABE71B60092}"/>
              </a:ext>
            </a:extLst>
          </p:cNvPr>
          <p:cNvSpPr/>
          <p:nvPr/>
        </p:nvSpPr>
        <p:spPr>
          <a:xfrm>
            <a:off x="-2427166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AA66EDF1-DE3D-BDEF-166D-DDC1E57CEF2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CARE, da..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48353A3-9457-EF16-20A1-3BCAF6D5FBF0}"/>
              </a:ext>
            </a:extLst>
          </p:cNvPr>
          <p:cNvSpPr txBox="1"/>
          <p:nvPr/>
        </p:nvSpPr>
        <p:spPr>
          <a:xfrm>
            <a:off x="-200186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31" name="Grafik 30" descr="Marke folgen mit einfarbiger Füllung">
            <a:extLst>
              <a:ext uri="{FF2B5EF4-FFF2-40B4-BE49-F238E27FC236}">
                <a16:creationId xmlns:a16="http://schemas.microsoft.com/office/drawing/2014/main" id="{960D6FCE-4765-A239-05D5-9BAD5A2C3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2466533"/>
            <a:ext cx="359636" cy="365760"/>
          </a:xfrm>
          <a:prstGeom prst="rect">
            <a:avLst/>
          </a:prstGeom>
        </p:spPr>
      </p:pic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6A97EE9C-30F7-B569-DA0C-28133BA3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16" y="3143092"/>
            <a:ext cx="359636" cy="36576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952E9F29-46DF-0134-310B-0C888BDD20D4}"/>
              </a:ext>
            </a:extLst>
          </p:cNvPr>
          <p:cNvSpPr txBox="1"/>
          <p:nvPr/>
        </p:nvSpPr>
        <p:spPr>
          <a:xfrm>
            <a:off x="1580585" y="2441676"/>
            <a:ext cx="669854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Multi - objective – </a:t>
            </a:r>
            <a:r>
              <a:rPr lang="en-US" sz="1800" dirty="0" err="1">
                <a:solidFill>
                  <a:schemeClr val="accent1"/>
                </a:solidFill>
              </a:rPr>
              <a:t>Optimierungsproblem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sz="1800" dirty="0">
                <a:solidFill>
                  <a:schemeClr val="accent1"/>
                </a:solidFill>
              </a:rPr>
              <a:t>radient – free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M</a:t>
            </a:r>
            <a:r>
              <a:rPr lang="en-US" sz="1800" dirty="0" err="1">
                <a:solidFill>
                  <a:schemeClr val="accent1"/>
                </a:solidFill>
              </a:rPr>
              <a:t>ehrere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Kontrafaktische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Erklärungen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 err="1">
                <a:solidFill>
                  <a:schemeClr val="accent1"/>
                </a:solidFill>
              </a:rPr>
              <a:t>R</a:t>
            </a:r>
            <a:r>
              <a:rPr lang="en-US" sz="1800" dirty="0" err="1">
                <a:solidFill>
                  <a:schemeClr val="accent1"/>
                </a:solidFill>
              </a:rPr>
              <a:t>estriktionsetzung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sz="1800" dirty="0">
                <a:solidFill>
                  <a:schemeClr val="accent1"/>
                </a:solidFill>
              </a:rPr>
              <a:t>odel-Agnostic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sz="1800" dirty="0">
                <a:solidFill>
                  <a:schemeClr val="accent1"/>
                </a:solidFill>
              </a:rPr>
              <a:t>tate of the art</a:t>
            </a:r>
            <a:endParaRPr lang="de-DE" dirty="0"/>
          </a:p>
        </p:txBody>
      </p:sp>
      <p:pic>
        <p:nvPicPr>
          <p:cNvPr id="41" name="Grafik 40" descr="Marke folgen mit einfarbiger Füllung">
            <a:extLst>
              <a:ext uri="{FF2B5EF4-FFF2-40B4-BE49-F238E27FC236}">
                <a16:creationId xmlns:a16="http://schemas.microsoft.com/office/drawing/2014/main" id="{67435CED-DE5E-10CD-CDD6-5F339A21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3819651"/>
            <a:ext cx="359636" cy="365760"/>
          </a:xfrm>
          <a:prstGeom prst="rect">
            <a:avLst/>
          </a:prstGeom>
        </p:spPr>
      </p:pic>
      <p:pic>
        <p:nvPicPr>
          <p:cNvPr id="43" name="Grafik 42" descr="Marke folgen mit einfarbiger Füllung">
            <a:extLst>
              <a:ext uri="{FF2B5EF4-FFF2-40B4-BE49-F238E27FC236}">
                <a16:creationId xmlns:a16="http://schemas.microsoft.com/office/drawing/2014/main" id="{F11A4549-B2E7-763B-7315-7D0F6D31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4499541"/>
            <a:ext cx="359636" cy="365760"/>
          </a:xfrm>
          <a:prstGeom prst="rect">
            <a:avLst/>
          </a:prstGeom>
        </p:spPr>
      </p:pic>
      <p:pic>
        <p:nvPicPr>
          <p:cNvPr id="45" name="Grafik 44" descr="Marke folgen mit einfarbiger Füllung">
            <a:extLst>
              <a:ext uri="{FF2B5EF4-FFF2-40B4-BE49-F238E27FC236}">
                <a16:creationId xmlns:a16="http://schemas.microsoft.com/office/drawing/2014/main" id="{BB318F37-4926-2444-630B-C61ED9D7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007" y="5174997"/>
            <a:ext cx="359636" cy="365760"/>
          </a:xfrm>
          <a:prstGeom prst="rect">
            <a:avLst/>
          </a:prstGeom>
        </p:spPr>
      </p:pic>
      <p:pic>
        <p:nvPicPr>
          <p:cNvPr id="47" name="Grafik 46" descr="Marke folgen mit einfarbiger Füllung">
            <a:extLst>
              <a:ext uri="{FF2B5EF4-FFF2-40B4-BE49-F238E27FC236}">
                <a16:creationId xmlns:a16="http://schemas.microsoft.com/office/drawing/2014/main" id="{958AF71D-D737-75BA-2435-0E3AA60C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5851587"/>
            <a:ext cx="35963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040ACF4-557A-D9C4-F4F6-0A452E344FD2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BDAD7313-85CC-8F7E-8DAF-F889CCC274C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C0F34199-BB9D-0F25-A943-007BE104A476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>
            <a:off x="6407751" y="4490459"/>
            <a:ext cx="1096925" cy="9033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6645CF9-5138-D9F9-3F1A-60BF0993233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7043D3C5-82DA-60C0-8E70-6E34914C661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4" name="Grafik 3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A4C3AE6E-7FA6-9653-D717-C5B2DD6E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4530" y="-2395507"/>
            <a:ext cx="1288420" cy="966315"/>
          </a:xfrm>
          <a:prstGeom prst="rect">
            <a:avLst/>
          </a:prstGeom>
        </p:spPr>
      </p:pic>
      <p:pic>
        <p:nvPicPr>
          <p:cNvPr id="6" name="Grafik 5" descr="Ein Bild, das Text, Screenshot, Display enthält.&#10;&#10;Automatisch generierte Beschreibung">
            <a:extLst>
              <a:ext uri="{FF2B5EF4-FFF2-40B4-BE49-F238E27FC236}">
                <a16:creationId xmlns:a16="http://schemas.microsoft.com/office/drawing/2014/main" id="{E11D3E65-E9AE-7669-2EA3-4A83DBDB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3376" y="4086910"/>
            <a:ext cx="5852172" cy="4389129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C0E778B-0B54-3E29-A770-60A018BC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8" y="4226459"/>
            <a:ext cx="1288420" cy="966315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D2AAC25-BE2E-F1C9-E8DB-5A116700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40" y="5525519"/>
            <a:ext cx="1288420" cy="966315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4E6CD31-43D8-9BE8-30E9-AB8214B70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70" y="5525520"/>
            <a:ext cx="1288420" cy="966315"/>
          </a:xfrm>
          <a:prstGeom prst="rect">
            <a:avLst/>
          </a:prstGeom>
        </p:spPr>
      </p:pic>
      <p:pic>
        <p:nvPicPr>
          <p:cNvPr id="14" name="Grafik 13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DC28D7B1-1C5F-FC74-ACC4-4993101E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340" y="4226459"/>
            <a:ext cx="1288420" cy="966315"/>
          </a:xfrm>
          <a:prstGeom prst="rect">
            <a:avLst/>
          </a:prstGeom>
        </p:spPr>
      </p:pic>
      <p:pic>
        <p:nvPicPr>
          <p:cNvPr id="16" name="Grafik 1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C6D6688C-35E4-3ECF-49D3-0F5318FEF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88655" y="2845262"/>
            <a:ext cx="5852172" cy="4389129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9A35AD4-1EA8-043C-9E10-42F742C99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9969" y="2945842"/>
            <a:ext cx="1288420" cy="966315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CFB77B-567C-B6F1-2E86-185CF24A8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9340" y="1628337"/>
            <a:ext cx="1288420" cy="966315"/>
          </a:xfrm>
          <a:prstGeom prst="rect">
            <a:avLst/>
          </a:prstGeom>
        </p:spPr>
      </p:pic>
      <p:pic>
        <p:nvPicPr>
          <p:cNvPr id="22" name="Grafik 21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2F683157-F563-53F1-E0FB-9EB1455EA0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343376" y="1538126"/>
            <a:ext cx="5852172" cy="4389129"/>
          </a:xfrm>
          <a:prstGeom prst="rect">
            <a:avLst/>
          </a:prstGeom>
        </p:spPr>
      </p:pic>
      <p:pic>
        <p:nvPicPr>
          <p:cNvPr id="24" name="Grafik 2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C75B8F-87F3-8ED9-91C1-9263A2191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080876" y="372697"/>
            <a:ext cx="5852172" cy="43891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0B5625-9BE7-E941-F245-24B252CAF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230876" y="-360130"/>
            <a:ext cx="5852172" cy="4389129"/>
          </a:xfrm>
          <a:prstGeom prst="rect">
            <a:avLst/>
          </a:prstGeom>
        </p:spPr>
      </p:pic>
      <p:pic>
        <p:nvPicPr>
          <p:cNvPr id="28" name="Grafik 27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D8A2242F-1E2A-F74E-02C2-ACBDC1AF3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230876" y="-1290875"/>
            <a:ext cx="5852172" cy="4389129"/>
          </a:xfrm>
          <a:prstGeom prst="rect">
            <a:avLst/>
          </a:prstGeom>
        </p:spPr>
      </p:pic>
      <p:pic>
        <p:nvPicPr>
          <p:cNvPr id="30" name="Grafik 29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51390C8B-A2A7-D867-4012-0F1D299301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1155876" y="-2643950"/>
            <a:ext cx="5852172" cy="4389129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9912368-3C5A-BF59-5C96-FC41E8727F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9969" y="1628337"/>
            <a:ext cx="1288420" cy="966315"/>
          </a:xfrm>
          <a:prstGeom prst="rect">
            <a:avLst/>
          </a:prstGeom>
        </p:spPr>
      </p:pic>
      <p:pic>
        <p:nvPicPr>
          <p:cNvPr id="34" name="Grafik 3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1FA3EF-D8F8-7E71-54AB-66D92E8D43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7315404" y="-4152170"/>
            <a:ext cx="5852172" cy="4389129"/>
          </a:xfrm>
          <a:prstGeom prst="rect">
            <a:avLst/>
          </a:prstGeom>
        </p:spPr>
      </p:pic>
      <p:pic>
        <p:nvPicPr>
          <p:cNvPr id="35" name="Grafik 3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469D932D-ACDE-D33E-2E38-76FBED26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78" y="1628337"/>
            <a:ext cx="1288420" cy="966315"/>
          </a:xfrm>
          <a:prstGeom prst="rect">
            <a:avLst/>
          </a:prstGeom>
        </p:spPr>
      </p:pic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B30E117-ACEC-70FF-15A1-4668D7F2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340" y="2927397"/>
            <a:ext cx="1288420" cy="966315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5AE6381-DF63-F86C-FF31-256F7E37D5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8987" y="5470055"/>
            <a:ext cx="1219200" cy="914400"/>
          </a:xfrm>
          <a:prstGeom prst="rect">
            <a:avLst/>
          </a:prstGeom>
        </p:spPr>
      </p:pic>
      <p:pic>
        <p:nvPicPr>
          <p:cNvPr id="45" name="Grafik 4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609310F9-9833-5E08-D68A-02A8B8A3B1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7922" y="1672028"/>
            <a:ext cx="1219200" cy="914400"/>
          </a:xfrm>
          <a:prstGeom prst="rect">
            <a:avLst/>
          </a:prstGeom>
        </p:spPr>
      </p:pic>
      <p:pic>
        <p:nvPicPr>
          <p:cNvPr id="47" name="Grafik 4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0AE4FF55-7427-6F29-E496-7022468CF3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8987" y="4278374"/>
            <a:ext cx="1219200" cy="914400"/>
          </a:xfrm>
          <a:prstGeom prst="rect">
            <a:avLst/>
          </a:prstGeom>
        </p:spPr>
      </p:pic>
      <p:pic>
        <p:nvPicPr>
          <p:cNvPr id="49" name="Grafik 48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CE239BBA-A173-99AB-BD35-F8D01D1926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8987" y="1646315"/>
            <a:ext cx="1219200" cy="914400"/>
          </a:xfrm>
          <a:prstGeom prst="rect">
            <a:avLst/>
          </a:prstGeom>
        </p:spPr>
      </p:pic>
      <p:pic>
        <p:nvPicPr>
          <p:cNvPr id="51" name="Grafik 50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E5813735-694F-4B44-ACFF-BD0098312B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38987" y="3007054"/>
            <a:ext cx="12192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75289C-2F0E-E3E2-7A86-66B25A2455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538407A-9B79-8CFF-60E9-F4DFD3D23B4A}"/>
              </a:ext>
            </a:extLst>
          </p:cNvPr>
          <p:cNvSpPr txBox="1"/>
          <p:nvPr/>
        </p:nvSpPr>
        <p:spPr>
          <a:xfrm>
            <a:off x="5123290" y="1834434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@Denise fehlende Plots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57EC4-0E50-A7B3-35CE-DE49DC2BE0ED}"/>
              </a:ext>
            </a:extLst>
          </p:cNvPr>
          <p:cNvSpPr txBox="1"/>
          <p:nvPr/>
        </p:nvSpPr>
        <p:spPr>
          <a:xfrm>
            <a:off x="-3570570" y="3517593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E6066-9FA3-529C-BD81-779262F0139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1132C18-076D-153F-D5AD-BE51E3E65328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7D4A974B-A191-0445-0820-B4B409D2205C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31" name="Grafik 30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EA6123F-A0F2-B22E-3B08-8C02DCC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72" y="1525644"/>
            <a:ext cx="3048000" cy="2286000"/>
          </a:xfrm>
          <a:prstGeom prst="rect">
            <a:avLst/>
          </a:prstGeom>
        </p:spPr>
      </p:pic>
      <p:pic>
        <p:nvPicPr>
          <p:cNvPr id="37" name="Grafik 3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2732282-A7FC-4714-07DA-9A20DE40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42" y="1525644"/>
            <a:ext cx="3048000" cy="2286000"/>
          </a:xfrm>
          <a:prstGeom prst="rect">
            <a:avLst/>
          </a:prstGeom>
        </p:spPr>
      </p:pic>
      <p:pic>
        <p:nvPicPr>
          <p:cNvPr id="40" name="Grafik 39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3FB27205-F689-BE8F-E604-6C42B79A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2" y="3977578"/>
            <a:ext cx="3048000" cy="2286000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10BF137-354B-1FA7-F5E0-A681ED3F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42" y="3977578"/>
            <a:ext cx="3048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B6408EB-6A23-1EDB-A8AF-5C02D8B9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5201B6-9674-2A28-8FC9-FEE3DDFB154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043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FE9AC94-EFC6-8F39-B6F3-5543E9E2135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E4A02FA0-C9F1-B9F9-10D6-1578117B3B3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5B195B-C2D7-351C-EA50-0EB67168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63595D-872F-BC50-0828-DB54D6FAC4A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A650003-1253-623E-9A81-1C6F482C9A8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AF3A78FB-BA9E-406D-CED8-E33B8ED20C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5785E-B15B-2DE5-45DF-52FC8DC3254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B88B976-4D55-44F7-66AB-9EF9CF557719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B9E9A2FE-71E5-7699-AE8F-7A1ACA3F677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E9E804-83FB-E6F1-64C9-6B01EC3B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A785EE-FD1A-11CF-FCB2-C08EB2CF5926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2844416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1827807" y="-2478250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120394" y="-466369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BBA890-C023-ED3E-8DF9-B090A9F6EF60}"/>
              </a:ext>
            </a:extLst>
          </p:cNvPr>
          <p:cNvSpPr txBox="1"/>
          <p:nvPr/>
        </p:nvSpPr>
        <p:spPr>
          <a:xfrm>
            <a:off x="-2951086" y="493167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Fancy klingende Gliederung –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Theorie überhaupt notwendig?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4732FD-065B-8C13-096F-790952A2BA31}"/>
              </a:ext>
            </a:extLst>
          </p:cNvPr>
          <p:cNvSpPr txBox="1"/>
          <p:nvPr/>
        </p:nvSpPr>
        <p:spPr>
          <a:xfrm>
            <a:off x="-2539835" y="0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2DD6EB8-A8E7-0333-8A66-4A2D3A681BCE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L-Form 10">
            <a:extLst>
              <a:ext uri="{FF2B5EF4-FFF2-40B4-BE49-F238E27FC236}">
                <a16:creationId xmlns:a16="http://schemas.microsoft.com/office/drawing/2014/main" id="{5358C3D6-2D03-9DCB-296D-57339DD8CB1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EDA2783-7AFB-DDA3-4F84-8085A74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E2D90C-3A04-C30E-C958-434CF653D40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9A708A2B-7EDF-CB20-6405-845D67E5D40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L-Form 16">
            <a:extLst>
              <a:ext uri="{FF2B5EF4-FFF2-40B4-BE49-F238E27FC236}">
                <a16:creationId xmlns:a16="http://schemas.microsoft.com/office/drawing/2014/main" id="{3B577203-71E9-8E36-6659-311A611D770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4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68934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8E1CD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AE79-0419-4BDB-39E7-77761700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D167B2-7A79-C77F-FB14-2B597879C663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888EC65-BD06-D0B9-EBAF-EB8729E1968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47A7E55-3139-ABC1-1FF7-B9156CBE2E5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8421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8421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84213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484FA4C-103B-DC81-D091-7AD63B66810B}"/>
              </a:ext>
            </a:extLst>
          </p:cNvPr>
          <p:cNvSpPr/>
          <p:nvPr/>
        </p:nvSpPr>
        <p:spPr>
          <a:xfrm>
            <a:off x="6814778" y="3162228"/>
            <a:ext cx="1229888" cy="70398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stetig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E61A70A-AF8C-A4FF-E2AC-7F93A1F6072B}"/>
              </a:ext>
            </a:extLst>
          </p:cNvPr>
          <p:cNvSpPr/>
          <p:nvPr/>
        </p:nvSpPr>
        <p:spPr>
          <a:xfrm>
            <a:off x="3479549" y="3165667"/>
            <a:ext cx="938468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diskret 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AFE398E-CC21-E4F3-70CB-592E5E17A452}"/>
              </a:ext>
            </a:extLst>
          </p:cNvPr>
          <p:cNvSpPr/>
          <p:nvPr/>
        </p:nvSpPr>
        <p:spPr>
          <a:xfrm>
            <a:off x="4017029" y="1977278"/>
            <a:ext cx="1340199" cy="7005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Attribute 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547F396-62C4-D65A-6A4F-4E2DDA7F1A65}"/>
              </a:ext>
            </a:extLst>
          </p:cNvPr>
          <p:cNvSpPr/>
          <p:nvPr/>
        </p:nvSpPr>
        <p:spPr>
          <a:xfrm>
            <a:off x="2630632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45A966-E700-6499-A154-D80D891EE3A6}"/>
              </a:ext>
            </a:extLst>
          </p:cNvPr>
          <p:cNvSpPr/>
          <p:nvPr/>
        </p:nvSpPr>
        <p:spPr>
          <a:xfrm>
            <a:off x="3874705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Nominal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E7583B-DCEB-D0D3-25FB-089EDF82550B}"/>
              </a:ext>
            </a:extLst>
          </p:cNvPr>
          <p:cNvSpPr/>
          <p:nvPr/>
        </p:nvSpPr>
        <p:spPr>
          <a:xfrm>
            <a:off x="5118780" y="4409661"/>
            <a:ext cx="110640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Ziel-variable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73C323-0F40-D3B1-18B1-536A52C1FD08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948783" y="2677793"/>
            <a:ext cx="738346" cy="48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3E9792-E586-2B9F-EBE0-6EEA936C15F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3172309" y="3866182"/>
            <a:ext cx="776474" cy="54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DB94D3D-6471-6572-834D-ACAC3EC45E6F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948783" y="3866183"/>
            <a:ext cx="467600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0BBAC-5C9B-95BF-4DEA-7F917C20950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948783" y="3866183"/>
            <a:ext cx="1723199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0256328-AE14-2F7A-B1D0-C1A8964A1CF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4687129" y="2677793"/>
            <a:ext cx="2742594" cy="4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352983D6-4A2B-C6E0-DDB4-65D67FD21D9A}"/>
              </a:ext>
            </a:extLst>
          </p:cNvPr>
          <p:cNvSpPr/>
          <p:nvPr/>
        </p:nvSpPr>
        <p:spPr>
          <a:xfrm>
            <a:off x="2630632" y="5456639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C0DF348-1F78-3AF0-29FA-C8DF38A81A80}"/>
              </a:ext>
            </a:extLst>
          </p:cNvPr>
          <p:cNvSpPr/>
          <p:nvPr/>
        </p:nvSpPr>
        <p:spPr>
          <a:xfrm>
            <a:off x="3874705" y="5453750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1"/>
                </a:solidFill>
              </a:rPr>
              <a:t>One</a:t>
            </a:r>
            <a:r>
              <a:rPr lang="de-DE" sz="1600" dirty="0">
                <a:solidFill>
                  <a:schemeClr val="accent1"/>
                </a:solidFill>
              </a:rPr>
              <a:t>-Hot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C055A06-CB27-623E-18E6-90FB20A316E3}"/>
              </a:ext>
            </a:extLst>
          </p:cNvPr>
          <p:cNvSpPr/>
          <p:nvPr/>
        </p:nvSpPr>
        <p:spPr>
          <a:xfrm>
            <a:off x="5130500" y="5453073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Label Encoder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E8853E6-58BC-D472-9C38-42B40B59E58B}"/>
              </a:ext>
            </a:extLst>
          </p:cNvPr>
          <p:cNvSpPr/>
          <p:nvPr/>
        </p:nvSpPr>
        <p:spPr>
          <a:xfrm>
            <a:off x="6811588" y="5492467"/>
            <a:ext cx="1272539" cy="7005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Standard-skalierung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3109353-7924-9442-5995-67B77F00A49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7429723" y="3866212"/>
            <a:ext cx="18135" cy="16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EC967D9-63A8-7368-E390-AF945C6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9D89A6-C007-3A12-A36F-B1AB5E06C17B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 animBg="1"/>
      <p:bldP spid="23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69A8BD0-C709-51F9-BA52-5BBD220EAEF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L-Form 13">
            <a:extLst>
              <a:ext uri="{FF2B5EF4-FFF2-40B4-BE49-F238E27FC236}">
                <a16:creationId xmlns:a16="http://schemas.microsoft.com/office/drawing/2014/main" id="{82FD2FB7-5C71-BC65-57ED-4D2952E49CE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pic>
        <p:nvPicPr>
          <p:cNvPr id="20" name="Grafik 19" descr="Gruppe von Personen mit einfarbiger Füllung">
            <a:extLst>
              <a:ext uri="{FF2B5EF4-FFF2-40B4-BE49-F238E27FC236}">
                <a16:creationId xmlns:a16="http://schemas.microsoft.com/office/drawing/2014/main" id="{49CD6110-A449-0BE3-753B-97B2F734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412433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D5E098B-4A39-A24E-16ED-19649D404010}"/>
              </a:ext>
            </a:extLst>
          </p:cNvPr>
          <p:cNvSpPr txBox="1"/>
          <p:nvPr/>
        </p:nvSpPr>
        <p:spPr>
          <a:xfrm>
            <a:off x="3599666" y="2508534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84498 Kunden</a:t>
            </a:r>
          </a:p>
        </p:txBody>
      </p:sp>
      <p:pic>
        <p:nvPicPr>
          <p:cNvPr id="22" name="Grafik 21" descr="Adressbuch mit einfarbiger Füllung">
            <a:extLst>
              <a:ext uri="{FF2B5EF4-FFF2-40B4-BE49-F238E27FC236}">
                <a16:creationId xmlns:a16="http://schemas.microsoft.com/office/drawing/2014/main" id="{F45BDBD3-E769-E618-707B-D4C34513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14800" y="3277916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8DB359B-7EE2-145B-E55B-AECA3616D103}"/>
              </a:ext>
            </a:extLst>
          </p:cNvPr>
          <p:cNvSpPr txBox="1"/>
          <p:nvPr/>
        </p:nvSpPr>
        <p:spPr>
          <a:xfrm>
            <a:off x="3599666" y="4344900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32 Attribute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196F8A3-AEB1-C153-2736-CB2F56D84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2586" y="5098207"/>
            <a:ext cx="914400" cy="914400"/>
          </a:xfrm>
          <a:prstGeom prst="rect">
            <a:avLst/>
          </a:prstGeom>
        </p:spPr>
      </p:pic>
      <p:pic>
        <p:nvPicPr>
          <p:cNvPr id="4" name="Grafik 3" descr="Balkendiagramm mit einfarbiger Füllung">
            <a:extLst>
              <a:ext uri="{FF2B5EF4-FFF2-40B4-BE49-F238E27FC236}">
                <a16:creationId xmlns:a16="http://schemas.microsoft.com/office/drawing/2014/main" id="{693D64B5-BC30-10FB-E3F7-CB1750CC7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015" y="5098207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FCD67D-279B-E25F-CFAF-A97BEBED2DF2}"/>
              </a:ext>
            </a:extLst>
          </p:cNvPr>
          <p:cNvSpPr txBox="1"/>
          <p:nvPr/>
        </p:nvSpPr>
        <p:spPr>
          <a:xfrm>
            <a:off x="1578339" y="6093217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stetig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AF6340-A65D-489C-6E26-22382CE20307}"/>
              </a:ext>
            </a:extLst>
          </p:cNvPr>
          <p:cNvSpPr txBox="1"/>
          <p:nvPr/>
        </p:nvSpPr>
        <p:spPr>
          <a:xfrm>
            <a:off x="5621881" y="6110825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diskret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DFCF918-A214-FC6E-D74A-49304417C10E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flipH="1">
            <a:off x="2549786" y="4714232"/>
            <a:ext cx="2022214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F06C3C-F4CB-1795-E3FD-FBBE046BD0A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4572000" y="4714232"/>
            <a:ext cx="2022215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B5BD885-0EF8-4CEE-F1AE-4FB0D7C25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4BD220-C636-AB77-D047-9BB11EE5AE7C}"/>
              </a:ext>
            </a:extLst>
          </p:cNvPr>
          <p:cNvSpPr txBox="1"/>
          <p:nvPr/>
        </p:nvSpPr>
        <p:spPr>
          <a:xfrm>
            <a:off x="-3312861" y="3835243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B356D47-44DF-4112-0A40-E6670E67F55E}"/>
              </a:ext>
            </a:extLst>
          </p:cNvPr>
          <p:cNvSpPr/>
          <p:nvPr/>
        </p:nvSpPr>
        <p:spPr>
          <a:xfrm>
            <a:off x="606005" y="2228248"/>
            <a:ext cx="1944668" cy="9220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vollständig, valide, konsistent 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5B401538-9210-A15D-8CD3-6E86BB5AD153}"/>
              </a:ext>
            </a:extLst>
          </p:cNvPr>
          <p:cNvCxnSpPr>
            <a:stCxn id="11" idx="0"/>
            <a:endCxn id="20" idx="1"/>
          </p:cNvCxnSpPr>
          <p:nvPr/>
        </p:nvCxnSpPr>
        <p:spPr>
          <a:xfrm rot="5400000" flipH="1" flipV="1">
            <a:off x="2667262" y="780711"/>
            <a:ext cx="358615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0E7A7688-2C4F-64C1-3B9D-E7AF52552EC6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2554168" y="2174484"/>
            <a:ext cx="584802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07C9B9A-9F7C-529D-0EC4-30C62A99E5A4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9366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5" grpId="0" animBg="1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E4BB92A-267C-8CC7-28FE-EB412589D7AB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77AB775B-ED0A-74AF-2A1F-4FBEB7555CB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D31B9FB-948A-1236-8DA4-DFCFBE21CBD5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032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E45527F-28B3-A375-CE45-0154EBC12BE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54FC4056-07DD-6647-AA88-9BA6D977D72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F91AB9-8008-3ED6-2700-B5304058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CA2C20-F54F-FF58-B220-D0CB744A9626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8" grpId="0" animBg="1"/>
      <p:bldP spid="41" grpId="0" animBg="1"/>
      <p:bldP spid="43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BAF3867-4E4A-3561-D8D2-A9D157CFF4E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A35EEFA1-D4C0-7888-D418-ABB6C97C888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59BFF2-BF3B-6DF0-88F7-7F4A4B87EEC2}"/>
              </a:ext>
            </a:extLst>
          </p:cNvPr>
          <p:cNvSpPr txBox="1"/>
          <p:nvPr/>
        </p:nvSpPr>
        <p:spPr>
          <a:xfrm>
            <a:off x="3198861" y="4391618"/>
            <a:ext cx="149072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4EAE0F9-613E-5843-E22C-E82456ECAFD0}"/>
              </a:ext>
            </a:extLst>
          </p:cNvPr>
          <p:cNvSpPr/>
          <p:nvPr/>
        </p:nvSpPr>
        <p:spPr>
          <a:xfrm>
            <a:off x="2591624" y="2200429"/>
            <a:ext cx="3960751" cy="3035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E3E8DE-52BC-347D-DBF2-FA47F8E2691D}"/>
              </a:ext>
            </a:extLst>
          </p:cNvPr>
          <p:cNvSpPr txBox="1"/>
          <p:nvPr/>
        </p:nvSpPr>
        <p:spPr>
          <a:xfrm flipH="1">
            <a:off x="2729205" y="2509383"/>
            <a:ext cx="655060" cy="381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3A1EE9-DBD4-EAC5-9707-F4BE9126B114}"/>
              </a:ext>
            </a:extLst>
          </p:cNvPr>
          <p:cNvSpPr/>
          <p:nvPr/>
        </p:nvSpPr>
        <p:spPr>
          <a:xfrm>
            <a:off x="3761092" y="4479829"/>
            <a:ext cx="229894" cy="1473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1D7C0B8-637F-41CA-F47E-67E4262A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68" y="2311995"/>
            <a:ext cx="2225613" cy="1466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5" name="Grafik 4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BEA036F-EED0-BCBF-0C36-34526B9A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240" y="3464378"/>
            <a:ext cx="1216295" cy="1204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2" name="Grafik 1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737C2E99-BB08-DAC1-7446-3F11DE44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08994" y="3825005"/>
            <a:ext cx="1373731" cy="1083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F6198C-2ADF-5DCC-9EA9-98673E82B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725" y="4350921"/>
            <a:ext cx="714771" cy="677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Smiley 15">
            <a:extLst>
              <a:ext uri="{FF2B5EF4-FFF2-40B4-BE49-F238E27FC236}">
                <a16:creationId xmlns:a16="http://schemas.microsoft.com/office/drawing/2014/main" id="{AB2E3692-037F-9CF2-1A62-74B4D423B5DA}"/>
              </a:ext>
            </a:extLst>
          </p:cNvPr>
          <p:cNvSpPr/>
          <p:nvPr/>
        </p:nvSpPr>
        <p:spPr>
          <a:xfrm>
            <a:off x="5731133" y="4366669"/>
            <a:ext cx="380852" cy="323017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ECF8E6E-5544-6070-2077-4445D996B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609" y="4157825"/>
            <a:ext cx="512124" cy="870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84055BA-BF6A-323E-5990-46F2902CCF3D}"/>
              </a:ext>
            </a:extLst>
          </p:cNvPr>
          <p:cNvSpPr txBox="1"/>
          <p:nvPr/>
        </p:nvSpPr>
        <p:spPr>
          <a:xfrm>
            <a:off x="4388860" y="3911924"/>
            <a:ext cx="1020318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Das ist keine große Hilfe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8CF5D7-CC63-F19E-8BF2-5A9AF84AC8C7}"/>
              </a:ext>
            </a:extLst>
          </p:cNvPr>
          <p:cNvSpPr txBox="1"/>
          <p:nvPr/>
        </p:nvSpPr>
        <p:spPr>
          <a:xfrm>
            <a:off x="3930535" y="2407475"/>
            <a:ext cx="1761193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das und das und das und das und das und das ……und das, dann: </a:t>
            </a:r>
            <a:r>
              <a:rPr lang="de-DE" sz="1200" b="1" dirty="0" err="1">
                <a:latin typeface="+mj-lt"/>
              </a:rPr>
              <a:t>Good</a:t>
            </a:r>
            <a:endParaRPr lang="de-DE" sz="1200" b="1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F8FE0A-778F-320C-FA74-EE81DE3527A1}"/>
              </a:ext>
            </a:extLst>
          </p:cNvPr>
          <p:cNvSpPr txBox="1"/>
          <p:nvPr/>
        </p:nvSpPr>
        <p:spPr>
          <a:xfrm>
            <a:off x="2968214" y="3901170"/>
            <a:ext cx="1153519" cy="22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AE34AC-5136-CD30-F5EC-C4BFCF230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95A0159-42D5-37E0-4991-D709B88E67DE}"/>
              </a:ext>
            </a:extLst>
          </p:cNvPr>
          <p:cNvSpPr txBox="1"/>
          <p:nvPr/>
        </p:nvSpPr>
        <p:spPr>
          <a:xfrm>
            <a:off x="-3351053" y="732151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>
                <a:solidFill>
                  <a:schemeClr val="accent3"/>
                </a:solidFill>
              </a:rPr>
              <a:t>Erklärung abstimmen mit Simon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C292A0A-8906-CEEB-1884-E3B97B56A46D}"/>
              </a:ext>
            </a:extLst>
          </p:cNvPr>
          <p:cNvSpPr txBox="1"/>
          <p:nvPr/>
        </p:nvSpPr>
        <p:spPr>
          <a:xfrm>
            <a:off x="-3310248" y="25838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E50E364-74F9-804D-06ED-0DE7B83BB9B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5F1A011F-E7B7-CC84-5E8C-E5BD84687A05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237F4F-D7E1-B279-58AD-3DDFE191C775}"/>
              </a:ext>
            </a:extLst>
          </p:cNvPr>
          <p:cNvSpPr txBox="1"/>
          <p:nvPr/>
        </p:nvSpPr>
        <p:spPr>
          <a:xfrm>
            <a:off x="-3481644" y="1856434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>
                <a:solidFill>
                  <a:schemeClr val="accent3"/>
                </a:solidFill>
              </a:rPr>
              <a:t>Erklärung abstimmen mit Simon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21CFF0-BFF0-8C24-8AAF-1F0EE8319F90}"/>
              </a:ext>
            </a:extLst>
          </p:cNvPr>
          <p:cNvSpPr txBox="1"/>
          <p:nvPr/>
        </p:nvSpPr>
        <p:spPr>
          <a:xfrm>
            <a:off x="-30544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81649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5D86822-436F-98C3-F81A-FEB82DCF4F1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971E421-DD49-4078-83DC-AA06E75E841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30775D-B138-C758-A5D3-7E1F8F7528CD}"/>
              </a:ext>
            </a:extLst>
          </p:cNvPr>
          <p:cNvSpPr txBox="1"/>
          <p:nvPr/>
        </p:nvSpPr>
        <p:spPr>
          <a:xfrm>
            <a:off x="-2382778" y="77388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5700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605098" y="2011912"/>
            <a:ext cx="7933803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895FA8A-E27D-9F2B-4CAC-2E66715E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200976" y="707633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131130" y="2009406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5" y="3488688"/>
            <a:ext cx="919840" cy="1481893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25" y="2529886"/>
            <a:ext cx="1266411" cy="864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2844492" y="2644153"/>
            <a:ext cx="1210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1"/>
                </a:solidFill>
              </a:rPr>
              <a:t>Prognose:</a:t>
            </a:r>
            <a:r>
              <a:rPr lang="de-DE" sz="1050" b="1" dirty="0"/>
              <a:t> </a:t>
            </a:r>
          </a:p>
          <a:p>
            <a:pPr algn="ctr"/>
            <a:r>
              <a:rPr lang="de-DE" sz="1050" b="1" dirty="0">
                <a:solidFill>
                  <a:srgbClr val="FFC000"/>
                </a:solidFill>
              </a:rPr>
              <a:t>Standard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063" y="2070836"/>
            <a:ext cx="2719169" cy="1561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4135755" y="2246884"/>
            <a:ext cx="2458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  <a:r>
              <a:rPr lang="de-DE" sz="1200" b="1" dirty="0">
                <a:solidFill>
                  <a:schemeClr val="accent1"/>
                </a:solidFill>
              </a:rPr>
              <a:t> hat die zweithöchste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Zuordnungswahrscheinlichkeit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1200" b="1" dirty="0">
                <a:solidFill>
                  <a:schemeClr val="accent1"/>
                </a:solidFill>
              </a:rPr>
              <a:t> Zielklasse!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>
            <a:cxnSpLocks/>
          </p:cNvCxnSpPr>
          <p:nvPr/>
        </p:nvCxnSpPr>
        <p:spPr>
          <a:xfrm>
            <a:off x="3290076" y="4234883"/>
            <a:ext cx="5054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444" y="3562835"/>
            <a:ext cx="1229269" cy="1217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6197002" y="2637975"/>
            <a:ext cx="542116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3" name="Grafik 5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63607D9-DA5F-E407-2B68-22F2D04D7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933566" y="4097665"/>
            <a:ext cx="1906666" cy="1217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66804541-73DF-A1E7-18D9-9505B527417E}"/>
              </a:ext>
            </a:extLst>
          </p:cNvPr>
          <p:cNvSpPr txBox="1"/>
          <p:nvPr/>
        </p:nvSpPr>
        <p:spPr>
          <a:xfrm>
            <a:off x="5019141" y="4587697"/>
            <a:ext cx="20251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FFC000"/>
                </a:solidFill>
              </a:rPr>
              <a:t>Standard</a:t>
            </a:r>
            <a:r>
              <a:rPr lang="de-DE" sz="1050" b="1" dirty="0">
                <a:solidFill>
                  <a:srgbClr val="C00000"/>
                </a:solidFill>
              </a:rPr>
              <a:t>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endParaRPr lang="de-DE" sz="1050" b="1" dirty="0">
              <a:sym typeface="Wingdings" panose="05000000000000000000" pitchFamily="2" charset="2"/>
            </a:endParaRPr>
          </a:p>
          <a:p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Poor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</a:p>
          <a:p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  <a:endParaRPr lang="de-DE" sz="105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3992152" y="4037523"/>
            <a:ext cx="1376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3" name="Grafik 12" descr="Häkchen mit einfarbiger Füllung">
            <a:extLst>
              <a:ext uri="{FF2B5EF4-FFF2-40B4-BE49-F238E27FC236}">
                <a16:creationId xmlns:a16="http://schemas.microsoft.com/office/drawing/2014/main" id="{97E6CDE7-C143-9E6E-9C30-607F0FEB7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6003" y="4893015"/>
            <a:ext cx="563837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1" grpId="0" animBg="1"/>
      <p:bldP spid="55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605098" y="2011912"/>
            <a:ext cx="7933803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96E3B63-48D9-7147-EF1B-69CFC373DF48}"/>
              </a:ext>
            </a:extLst>
          </p:cNvPr>
          <p:cNvSpPr/>
          <p:nvPr/>
        </p:nvSpPr>
        <p:spPr>
          <a:xfrm>
            <a:off x="1174305" y="294634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AF5D228D-C02F-FDFB-A736-A5CF100727F0}"/>
              </a:ext>
            </a:extLst>
          </p:cNvPr>
          <p:cNvSpPr/>
          <p:nvPr/>
        </p:nvSpPr>
        <p:spPr>
          <a:xfrm>
            <a:off x="1167584" y="402080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72EC22A-1FBB-3C3F-25D6-77F72B46C64D}"/>
              </a:ext>
            </a:extLst>
          </p:cNvPr>
          <p:cNvSpPr/>
          <p:nvPr/>
        </p:nvSpPr>
        <p:spPr>
          <a:xfrm>
            <a:off x="1174305" y="348615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6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882BE6A-2D61-1E94-4BA9-3862B2906E9B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FAE3BC13-562B-0EE7-486E-6CC5E1ED55D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BB3BC46-6ACF-5D96-1D0B-25F6496333A4}"/>
              </a:ext>
            </a:extLst>
          </p:cNvPr>
          <p:cNvSpPr txBox="1"/>
          <p:nvPr/>
        </p:nvSpPr>
        <p:spPr>
          <a:xfrm>
            <a:off x="-2050441" y="959259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102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6C1A31F-07BF-FD2B-CB24-7572AD64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6205AE-E99B-1932-234C-8477C1D650AA}"/>
              </a:ext>
            </a:extLst>
          </p:cNvPr>
          <p:cNvSpPr txBox="1"/>
          <p:nvPr/>
        </p:nvSpPr>
        <p:spPr>
          <a:xfrm>
            <a:off x="-3070039" y="1561949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02CE75-516E-2A69-0CBC-2E141CA443B2}"/>
              </a:ext>
            </a:extLst>
          </p:cNvPr>
          <p:cNvSpPr txBox="1"/>
          <p:nvPr/>
        </p:nvSpPr>
        <p:spPr>
          <a:xfrm>
            <a:off x="8575311" y="20973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2D65C0A-8FF2-0B0B-4CC6-DC511D52A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t="-4075" r="44779" b="-5402"/>
          <a:stretch/>
        </p:blipFill>
        <p:spPr>
          <a:xfrm>
            <a:off x="1311454" y="1919035"/>
            <a:ext cx="7165161" cy="675770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54" y="1919035"/>
            <a:ext cx="676656" cy="67665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C8F09DF8-D43D-473A-2D91-EE483DFE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54" y="3493795"/>
            <a:ext cx="676656" cy="676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5D841E9-A8BD-C00A-50E1-57EF3C34D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73120" b="1480"/>
          <a:stretch/>
        </p:blipFill>
        <p:spPr>
          <a:xfrm>
            <a:off x="1306954" y="3493796"/>
            <a:ext cx="3498726" cy="65317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EA00598-75A4-09D4-B269-0B59D58DB6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207"/>
          <a:stretch/>
        </p:blipFill>
        <p:spPr>
          <a:xfrm>
            <a:off x="5590739" y="3493794"/>
            <a:ext cx="2885876" cy="65317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543324E-14A6-1E65-F0C3-5AACEE4ED324}"/>
              </a:ext>
            </a:extLst>
          </p:cNvPr>
          <p:cNvSpPr txBox="1"/>
          <p:nvPr/>
        </p:nvSpPr>
        <p:spPr>
          <a:xfrm>
            <a:off x="8575311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4D5BD1-D017-F3A6-07F0-F033F8A2D470}"/>
              </a:ext>
            </a:extLst>
          </p:cNvPr>
          <p:cNvSpPr txBox="1"/>
          <p:nvPr/>
        </p:nvSpPr>
        <p:spPr>
          <a:xfrm>
            <a:off x="4893409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A9C9868-3873-54C6-2995-6588FA471652}"/>
              </a:ext>
            </a:extLst>
          </p:cNvPr>
          <p:cNvSpPr/>
          <p:nvPr/>
        </p:nvSpPr>
        <p:spPr>
          <a:xfrm>
            <a:off x="7086599" y="3483324"/>
            <a:ext cx="1390015" cy="6531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92D0993-CFB2-98A0-285C-153654196581}"/>
              </a:ext>
            </a:extLst>
          </p:cNvPr>
          <p:cNvSpPr/>
          <p:nvPr/>
        </p:nvSpPr>
        <p:spPr>
          <a:xfrm>
            <a:off x="6121399" y="1919035"/>
            <a:ext cx="1305561" cy="65229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7F9AE29-1E97-E0AD-09BD-F02CD44E557E}"/>
              </a:ext>
            </a:extLst>
          </p:cNvPr>
          <p:cNvSpPr txBox="1"/>
          <p:nvPr/>
        </p:nvSpPr>
        <p:spPr>
          <a:xfrm>
            <a:off x="1306954" y="2664497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Standard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226A130-EFAA-79CA-D143-04AADD325BFF}"/>
              </a:ext>
            </a:extLst>
          </p:cNvPr>
          <p:cNvSpPr txBox="1"/>
          <p:nvPr/>
        </p:nvSpPr>
        <p:spPr>
          <a:xfrm>
            <a:off x="1306954" y="4351489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Poor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>
                <a:solidFill>
                  <a:srgbClr val="FFC000"/>
                </a:solidFill>
              </a:rPr>
              <a:t> Standard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6205AE-E99B-1932-234C-8477C1D650AA}"/>
              </a:ext>
            </a:extLst>
          </p:cNvPr>
          <p:cNvSpPr txBox="1"/>
          <p:nvPr/>
        </p:nvSpPr>
        <p:spPr>
          <a:xfrm>
            <a:off x="-3070039" y="1561949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54" y="1919035"/>
            <a:ext cx="676656" cy="676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86F9A3-357F-7336-C556-D7798D71C9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36"/>
          <a:stretch/>
        </p:blipFill>
        <p:spPr>
          <a:xfrm>
            <a:off x="1480275" y="1916541"/>
            <a:ext cx="6383566" cy="28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92EEDC5C-1B90-5B7A-DF69-CEEE80A8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99ED6AD-668B-74A5-CA78-5407C53ED4F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523BAE1B-12F9-609F-2989-42FC98AE2E5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3654510" y="5246300"/>
            <a:ext cx="269858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Forschungsausblick</a:t>
            </a:r>
          </a:p>
        </p:txBody>
      </p:sp>
      <p:pic>
        <p:nvPicPr>
          <p:cNvPr id="6" name="Grafik 5" descr="Künstliche Intelligenz mit einfarbiger Füllung">
            <a:extLst>
              <a:ext uri="{FF2B5EF4-FFF2-40B4-BE49-F238E27FC236}">
                <a16:creationId xmlns:a16="http://schemas.microsoft.com/office/drawing/2014/main" id="{EA6B6265-4EEE-F685-FAA8-879B8C7F7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50" y="5112266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E4DB41-07C3-496F-F8D8-428162EEBA25}"/>
              </a:ext>
            </a:extLst>
          </p:cNvPr>
          <p:cNvSpPr txBox="1"/>
          <p:nvPr/>
        </p:nvSpPr>
        <p:spPr>
          <a:xfrm>
            <a:off x="2235200" y="5112266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C03084-E169-457F-B35E-38DFCBE90C09}"/>
              </a:ext>
            </a:extLst>
          </p:cNvPr>
          <p:cNvSpPr txBox="1"/>
          <p:nvPr/>
        </p:nvSpPr>
        <p:spPr>
          <a:xfrm>
            <a:off x="3752833" y="2281353"/>
            <a:ext cx="269858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Fazit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A7793A6-29B9-095B-FBED-9E95A2E4A1B2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2CFF52B-20B2-C760-09A5-78017D064A03}"/>
              </a:ext>
            </a:extLst>
          </p:cNvPr>
          <p:cNvSpPr txBox="1"/>
          <p:nvPr/>
        </p:nvSpPr>
        <p:spPr>
          <a:xfrm>
            <a:off x="-922100" y="494453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830420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6" y="2275058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3559044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spcBef>
                <a:spcPts val="1600"/>
              </a:spcBef>
              <a:spcAft>
                <a:spcPts val="1600"/>
              </a:spcAft>
            </a:pPr>
            <a:r>
              <a:rPr lang="en-US" kern="0" dirty="0">
                <a:solidFill>
                  <a:schemeClr val="accent1"/>
                </a:solidFill>
              </a:rPr>
              <a:t>Zeit für </a:t>
            </a:r>
            <a:r>
              <a:rPr lang="en-US" kern="0" dirty="0" err="1">
                <a:solidFill>
                  <a:schemeClr val="accent1"/>
                </a:solidFill>
              </a:rPr>
              <a:t>Fragen</a:t>
            </a: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DE2358-C11F-D7A3-9088-AAA051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A1F1ABF-3E52-3052-0D31-3C8323A7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184955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4094542"/>
            <a:ext cx="685661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304436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3598919"/>
            <a:ext cx="497393" cy="369332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215037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296057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315593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330256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225732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410849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184844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306605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198757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209857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418540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495422" y="4092857"/>
            <a:ext cx="360297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389591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333396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336529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415798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4137237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50B49-DC3C-3EAA-0BF9-483980AA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6C75B3-EDAC-7E1D-59B7-EC74B6AA9F3E}"/>
              </a:ext>
            </a:extLst>
          </p:cNvPr>
          <p:cNvSpPr txBox="1"/>
          <p:nvPr/>
        </p:nvSpPr>
        <p:spPr>
          <a:xfrm>
            <a:off x="5202406" y="3490899"/>
            <a:ext cx="79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XAI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BE4073-CDAE-7511-7A0F-8A667326B79B}"/>
              </a:ext>
            </a:extLst>
          </p:cNvPr>
          <p:cNvSpPr txBox="1"/>
          <p:nvPr/>
        </p:nvSpPr>
        <p:spPr>
          <a:xfrm>
            <a:off x="-2382778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221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" grpId="0" animBg="1"/>
      <p:bldP spid="32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84AE8-617F-6D9A-2BA5-666529595180}"/>
              </a:ext>
            </a:extLst>
          </p:cNvPr>
          <p:cNvSpPr/>
          <p:nvPr/>
        </p:nvSpPr>
        <p:spPr>
          <a:xfrm>
            <a:off x="605097" y="4151920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11638DD-37E8-36DB-FB4F-35C612B25E39}"/>
              </a:ext>
            </a:extLst>
          </p:cNvPr>
          <p:cNvSpPr/>
          <p:nvPr/>
        </p:nvSpPr>
        <p:spPr>
          <a:xfrm>
            <a:off x="605098" y="1726163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A1FBB22D-4A2A-1453-52C2-9F02B7DE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B6A8C2-8C2F-EF6C-D88C-3C682EFD6AB3}"/>
              </a:ext>
            </a:extLst>
          </p:cNvPr>
          <p:cNvSpPr txBox="1"/>
          <p:nvPr/>
        </p:nvSpPr>
        <p:spPr>
          <a:xfrm>
            <a:off x="1186995" y="4735744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User-</a:t>
            </a:r>
            <a:r>
              <a:rPr lang="de-DE" dirty="0" err="1">
                <a:solidFill>
                  <a:schemeClr val="accent1"/>
                </a:solidFill>
              </a:rPr>
              <a:t>centric</a:t>
            </a:r>
            <a:r>
              <a:rPr lang="de-DE" dirty="0">
                <a:solidFill>
                  <a:schemeClr val="accent1"/>
                </a:solidFill>
              </a:rPr>
              <a:t> (Miller,2019) und in XAI etabliert (Byrne,2019)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73F31BE0-5233-062C-6DA7-EC842921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7" y="4735744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2ED78BF-3D3E-A726-0171-C7D39A1D4910}"/>
              </a:ext>
            </a:extLst>
          </p:cNvPr>
          <p:cNvSpPr txBox="1"/>
          <p:nvPr/>
        </p:nvSpPr>
        <p:spPr>
          <a:xfrm>
            <a:off x="1186995" y="2395348"/>
            <a:ext cx="7837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 für Ereignisse, die nicht tatsächlich stattgefunden haben</a:t>
            </a:r>
          </a:p>
        </p:txBody>
      </p:sp>
      <p:pic>
        <p:nvPicPr>
          <p:cNvPr id="10" name="Grafik 9" descr="Marke folgen mit einfarbiger Füllung">
            <a:extLst>
              <a:ext uri="{FF2B5EF4-FFF2-40B4-BE49-F238E27FC236}">
                <a16:creationId xmlns:a16="http://schemas.microsoft.com/office/drawing/2014/main" id="{52CC6345-B799-B4BA-DC64-DE8F7A10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994694"/>
            <a:ext cx="519545" cy="5195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54701BF-1EEE-0626-98FE-A256994B3664}"/>
              </a:ext>
            </a:extLst>
          </p:cNvPr>
          <p:cNvSpPr txBox="1"/>
          <p:nvPr/>
        </p:nvSpPr>
        <p:spPr>
          <a:xfrm>
            <a:off x="1186995" y="3034055"/>
            <a:ext cx="78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Eine Art, wie wir Menschen Erklärungen konstruieren (Miller,2019)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21C228-0589-9B98-CDEE-58843E757996}"/>
              </a:ext>
            </a:extLst>
          </p:cNvPr>
          <p:cNvSpPr txBox="1"/>
          <p:nvPr/>
        </p:nvSpPr>
        <p:spPr>
          <a:xfrm flipH="1">
            <a:off x="605099" y="186915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CD0B61-07C3-9F15-22D7-DE1DD125400E}"/>
              </a:ext>
            </a:extLst>
          </p:cNvPr>
          <p:cNvSpPr txBox="1"/>
          <p:nvPr/>
        </p:nvSpPr>
        <p:spPr>
          <a:xfrm flipH="1">
            <a:off x="642513" y="4289326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E1E944EC-3420-3F61-2837-CEB8785D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5382075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D065163-CDBA-530D-0F56-83A10479A4F5}"/>
              </a:ext>
            </a:extLst>
          </p:cNvPr>
          <p:cNvSpPr txBox="1"/>
          <p:nvPr/>
        </p:nvSpPr>
        <p:spPr>
          <a:xfrm>
            <a:off x="1186995" y="5382075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Besteht aus Fact (Tatsache) und Foil (Alternativer Input, durch den sich AI-Prognose ändert)</a:t>
            </a:r>
          </a:p>
        </p:txBody>
      </p:sp>
    </p:spTree>
    <p:extLst>
      <p:ext uri="{BB962C8B-B14F-4D97-AF65-F5344CB8AC3E}">
        <p14:creationId xmlns:p14="http://schemas.microsoft.com/office/powerpoint/2010/main" val="25619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51B5D07-2456-C8F7-1076-7E85B0ED855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657499A1-6B57-AAEA-95AB-A9FF135FC82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1"/>
                </a:solidFill>
              </a:rPr>
              <a:t>Algorithmusauswahl</a:t>
            </a:r>
            <a:r>
              <a:rPr lang="de-DE" sz="2400" dirty="0">
                <a:solidFill>
                  <a:schemeClr val="accent1"/>
                </a:solidFill>
              </a:rPr>
              <a:t>: CARE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5" y="3068707"/>
            <a:ext cx="555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Model-agnostischer, </a:t>
            </a:r>
            <a:r>
              <a:rPr lang="de-DE" dirty="0" err="1">
                <a:solidFill>
                  <a:schemeClr val="accent1"/>
                </a:solidFill>
              </a:rPr>
              <a:t>gradienten</a:t>
            </a:r>
            <a:r>
              <a:rPr lang="de-DE" dirty="0">
                <a:solidFill>
                  <a:schemeClr val="accent1"/>
                </a:solidFill>
              </a:rPr>
              <a:t>-freier Ansatz bestehend aus verschiedenen Zielfunktionen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9360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95348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</a:t>
            </a:r>
            <a:r>
              <a:rPr lang="de-DE" dirty="0" err="1">
                <a:solidFill>
                  <a:schemeClr val="accent1"/>
                </a:solidFill>
              </a:rPr>
              <a:t>generierung</a:t>
            </a:r>
            <a:r>
              <a:rPr lang="de-DE" dirty="0">
                <a:solidFill>
                  <a:schemeClr val="accent1"/>
                </a:solidFill>
              </a:rPr>
              <a:t> von kontrafaktischen Erklärungen (2021)</a:t>
            </a:r>
            <a:endParaRPr lang="de-DE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DEC42D-6A65-97FF-F7AA-69DA6A1D78A9}"/>
              </a:ext>
            </a:extLst>
          </p:cNvPr>
          <p:cNvSpPr txBox="1"/>
          <p:nvPr/>
        </p:nvSpPr>
        <p:spPr>
          <a:xfrm>
            <a:off x="1186995" y="3897808"/>
            <a:ext cx="555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87E96C99-AC7E-7F9D-2D01-0996D5E5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822702"/>
            <a:ext cx="519545" cy="51954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EEC20FF5-F20F-2D02-F982-4EA634203BA7}"/>
              </a:ext>
            </a:extLst>
          </p:cNvPr>
          <p:cNvSpPr/>
          <p:nvPr/>
        </p:nvSpPr>
        <p:spPr>
          <a:xfrm>
            <a:off x="1866900" y="4388397"/>
            <a:ext cx="5105400" cy="2307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C8E14C8-DA61-019F-1013-7623B6E53D94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4419600" y="4388397"/>
            <a:ext cx="0" cy="2307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373C989-73B9-0DC0-02FA-83186200C464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1866900" y="5542236"/>
            <a:ext cx="5105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CCCA79FD-5759-74BF-DC08-37FEB06EEBE9}"/>
              </a:ext>
            </a:extLst>
          </p:cNvPr>
          <p:cNvSpPr txBox="1"/>
          <p:nvPr/>
        </p:nvSpPr>
        <p:spPr>
          <a:xfrm>
            <a:off x="2409826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Actionability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B23384F-CF2C-4F84-8A32-27FB30A3C264}"/>
              </a:ext>
            </a:extLst>
          </p:cNvPr>
          <p:cNvSpPr txBox="1"/>
          <p:nvPr/>
        </p:nvSpPr>
        <p:spPr>
          <a:xfrm>
            <a:off x="4971357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Soundness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0765E3-2D2B-0422-80CC-F28648A750F6}"/>
              </a:ext>
            </a:extLst>
          </p:cNvPr>
          <p:cNvSpPr txBox="1"/>
          <p:nvPr/>
        </p:nvSpPr>
        <p:spPr>
          <a:xfrm>
            <a:off x="2409826" y="5901589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Coherency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D80CEE6-24FA-DF06-E77C-582C73203A34}"/>
              </a:ext>
            </a:extLst>
          </p:cNvPr>
          <p:cNvSpPr txBox="1"/>
          <p:nvPr/>
        </p:nvSpPr>
        <p:spPr>
          <a:xfrm>
            <a:off x="4971357" y="5905233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Validity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2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42596" y="1266030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6445420" y="1244699"/>
            <a:ext cx="2698580" cy="36933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@Simon damit ist gemeint: 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r>
              <a:rPr lang="de-DE" dirty="0">
                <a:solidFill>
                  <a:schemeClr val="accent3"/>
                </a:solidFill>
              </a:rPr>
              <a:t> kannst du dazu eine Folie basteln / den Punkt umbenennen?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6" y="2569540"/>
            <a:ext cx="679675" cy="1094979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50" y="2117241"/>
            <a:ext cx="834113" cy="452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948059" y="2099964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Prognose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„Standard“</a:t>
            </a:r>
          </a:p>
        </p:txBody>
      </p: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695" y="2434644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2420837" y="2956443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190" y="1541069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3431632" y="1657646"/>
            <a:ext cx="687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„Poor“ hat die zweithöchste 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Zuordnungswahrscheinlichkeit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800" dirty="0">
                <a:solidFill>
                  <a:schemeClr val="accent1"/>
                </a:solidFill>
              </a:rPr>
              <a:t> Zielklasse!</a:t>
            </a:r>
          </a:p>
        </p:txBody>
      </p:sp>
      <p:pic>
        <p:nvPicPr>
          <p:cNvPr id="16" name="Grafik 1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3403AD1-F0AC-CFB4-6DD8-C29F98CE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315189" y="3040003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20235A7-3983-C53F-7CA1-8EB4560A7A56}"/>
              </a:ext>
            </a:extLst>
          </p:cNvPr>
          <p:cNvSpPr txBox="1"/>
          <p:nvPr/>
        </p:nvSpPr>
        <p:spPr>
          <a:xfrm>
            <a:off x="3500729" y="3414029"/>
            <a:ext cx="25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„Standard?“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 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“!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„Poor“?“Standard“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““Standard“</a:t>
            </a:r>
            <a:endParaRPr lang="de-DE" sz="800" dirty="0">
              <a:solidFill>
                <a:schemeClr val="accent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/>
          <p:nvPr/>
        </p:nvCxnSpPr>
        <p:spPr>
          <a:xfrm>
            <a:off x="1163753" y="2956443"/>
            <a:ext cx="717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4367761" y="1888478"/>
            <a:ext cx="913923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3" name="Grafik 22" descr="Häkchen mit einfarbiger Füllung">
            <a:extLst>
              <a:ext uri="{FF2B5EF4-FFF2-40B4-BE49-F238E27FC236}">
                <a16:creationId xmlns:a16="http://schemas.microsoft.com/office/drawing/2014/main" id="{C921DAE6-3527-F9CF-59C0-136A36657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3417132"/>
            <a:ext cx="670902" cy="67090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925CFE-5B36-1566-7331-4433AE79E0F0}"/>
              </a:ext>
            </a:extLst>
          </p:cNvPr>
          <p:cNvSpPr txBox="1"/>
          <p:nvPr/>
        </p:nvSpPr>
        <p:spPr>
          <a:xfrm>
            <a:off x="1007610" y="4045585"/>
            <a:ext cx="393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</p:txBody>
      </p:sp>
      <p:pic>
        <p:nvPicPr>
          <p:cNvPr id="26" name="Grafik 25" descr="Marke folgen mit einfarbiger Füllung">
            <a:extLst>
              <a:ext uri="{FF2B5EF4-FFF2-40B4-BE49-F238E27FC236}">
                <a16:creationId xmlns:a16="http://schemas.microsoft.com/office/drawing/2014/main" id="{864DEEC8-FF34-BB5B-C925-C41FE472B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065" y="4108977"/>
            <a:ext cx="519545" cy="51954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5CB158B-DDDC-3195-1A6E-5D94BAB7ABED}"/>
              </a:ext>
            </a:extLst>
          </p:cNvPr>
          <p:cNvSpPr txBox="1"/>
          <p:nvPr/>
        </p:nvSpPr>
        <p:spPr>
          <a:xfrm>
            <a:off x="922100" y="4942530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</p:txBody>
      </p:sp>
      <p:pic>
        <p:nvPicPr>
          <p:cNvPr id="28" name="Grafik 27" descr="Marke folgen mit einfarbiger Füllung">
            <a:extLst>
              <a:ext uri="{FF2B5EF4-FFF2-40B4-BE49-F238E27FC236}">
                <a16:creationId xmlns:a16="http://schemas.microsoft.com/office/drawing/2014/main" id="{1E39B548-208C-CB6F-5B22-7F00D1734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005922"/>
            <a:ext cx="519545" cy="51954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6D6214C-9C3A-F4DD-11C9-3CE354FB180F}"/>
              </a:ext>
            </a:extLst>
          </p:cNvPr>
          <p:cNvSpPr txBox="1"/>
          <p:nvPr/>
        </p:nvSpPr>
        <p:spPr>
          <a:xfrm>
            <a:off x="922100" y="5570498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</p:txBody>
      </p:sp>
      <p:pic>
        <p:nvPicPr>
          <p:cNvPr id="30" name="Grafik 29" descr="Marke folgen mit einfarbiger Füllung">
            <a:extLst>
              <a:ext uri="{FF2B5EF4-FFF2-40B4-BE49-F238E27FC236}">
                <a16:creationId xmlns:a16="http://schemas.microsoft.com/office/drawing/2014/main" id="{433558FB-C2FF-E433-970D-1ABCF945B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633890"/>
            <a:ext cx="519545" cy="51954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F5D3B27-5B28-FF74-2492-A5E355EC8C30}"/>
              </a:ext>
            </a:extLst>
          </p:cNvPr>
          <p:cNvSpPr txBox="1"/>
          <p:nvPr/>
        </p:nvSpPr>
        <p:spPr>
          <a:xfrm>
            <a:off x="922100" y="6135074"/>
            <a:ext cx="60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7B517017-703D-483F-5295-0E83FBC7A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6198466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9F0F01D-DF12-E9B1-4097-6C43139381B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D59717A7-8AF4-A41F-4E5A-1326D5B0D3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3" y="2146771"/>
            <a:ext cx="8495625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403380" y="332168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4538077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1F3CE7-39C3-8A6C-A5F1-0E4C59DADF4F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886A76-E592-24D2-4424-A4901A270D2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879214"/>
            <a:ext cx="8136082" cy="9561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  <a:highlight>
                  <a:srgbClr val="FFFF00"/>
                </a:highlight>
              </a:rPr>
              <a:t>23</a:t>
            </a:r>
            <a:r>
              <a:rPr lang="de-DE" sz="1800" kern="0" dirty="0">
                <a:solidFill>
                  <a:schemeClr val="accent2"/>
                </a:solidFill>
              </a:rPr>
              <a:t>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711039" y="4534995"/>
            <a:ext cx="1300019" cy="1290165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27232" y="4487620"/>
            <a:ext cx="2044789" cy="1498960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26" y="3981518"/>
            <a:ext cx="1459066" cy="22686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821143"/>
            <a:ext cx="61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249" y="4202625"/>
            <a:ext cx="2087551" cy="19020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194215" y="4943347"/>
            <a:ext cx="8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091675" y="4882238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09325" y="4865953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11983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6CFB21-B477-F23F-1F7F-EEE54D60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B7966A6-55D1-34FA-3447-56B07F081ABC}"/>
              </a:ext>
            </a:extLst>
          </p:cNvPr>
          <p:cNvSpPr txBox="1"/>
          <p:nvPr/>
        </p:nvSpPr>
        <p:spPr>
          <a:xfrm>
            <a:off x="695310" y="2092613"/>
            <a:ext cx="645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Ziel:		</a:t>
            </a: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Datenaufbereitung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9B799D8-8016-CDB1-5C0B-3233E3BCAFDA}"/>
              </a:ext>
            </a:extLst>
          </p:cNvPr>
          <p:cNvSpPr txBox="1"/>
          <p:nvPr/>
        </p:nvSpPr>
        <p:spPr>
          <a:xfrm>
            <a:off x="695310" y="2415468"/>
            <a:ext cx="820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Training eines AI-Modells (Klassifikationsalgorithmus)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469AC13-82DB-5495-4007-D96BCEE9ABC6}"/>
              </a:ext>
            </a:extLst>
          </p:cNvPr>
          <p:cNvSpPr txBox="1"/>
          <p:nvPr/>
        </p:nvSpPr>
        <p:spPr>
          <a:xfrm>
            <a:off x="695310" y="2730970"/>
            <a:ext cx="754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		Anwendung eines XAI-Modells (Erklärungen)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DF5DF25-AF22-6E74-FE3E-82FEDE910E7D}"/>
              </a:ext>
            </a:extLst>
          </p:cNvPr>
          <p:cNvSpPr txBox="1"/>
          <p:nvPr/>
        </p:nvSpPr>
        <p:spPr>
          <a:xfrm>
            <a:off x="721364" y="2434430"/>
            <a:ext cx="75455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Random Forest (AI)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B87D32-7CD4-483D-9817-460FFC58E6DB}"/>
              </a:ext>
            </a:extLst>
          </p:cNvPr>
          <p:cNvSpPr txBox="1"/>
          <p:nvPr/>
        </p:nvSpPr>
        <p:spPr>
          <a:xfrm>
            <a:off x="721364" y="2728332"/>
            <a:ext cx="7101836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		Kontrafaktische Erklärungen - CARE (XAI)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44ABCF-F9AF-A527-8824-FE8F0362AB32}"/>
              </a:ext>
            </a:extLst>
          </p:cNvPr>
          <p:cNvSpPr txBox="1"/>
          <p:nvPr/>
        </p:nvSpPr>
        <p:spPr>
          <a:xfrm>
            <a:off x="688262" y="3387008"/>
            <a:ext cx="646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kern="0" dirty="0">
                <a:solidFill>
                  <a:schemeClr val="tx1"/>
                </a:solidFill>
              </a:rPr>
              <a:t>Fokus: Kundenzufriedenheit!!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1DD448-A37F-DE59-0621-BF9455BE0160}"/>
              </a:ext>
            </a:extLst>
          </p:cNvPr>
          <p:cNvSpPr txBox="1"/>
          <p:nvPr/>
        </p:nvSpPr>
        <p:spPr>
          <a:xfrm>
            <a:off x="4495336" y="4775435"/>
            <a:ext cx="822514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Random Forest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F5B708-E079-6F02-790F-26F7C96D08CC}"/>
              </a:ext>
            </a:extLst>
          </p:cNvPr>
          <p:cNvSpPr txBox="1"/>
          <p:nvPr/>
        </p:nvSpPr>
        <p:spPr>
          <a:xfrm>
            <a:off x="7228153" y="4970114"/>
            <a:ext cx="75616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CARE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0893BA-C6E1-8205-12B0-B52849CBF529}"/>
              </a:ext>
            </a:extLst>
          </p:cNvPr>
          <p:cNvSpPr txBox="1"/>
          <p:nvPr/>
        </p:nvSpPr>
        <p:spPr>
          <a:xfrm>
            <a:off x="-3191043" y="1492138"/>
            <a:ext cx="2698580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Achtung!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Folie animiert betrachten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BFEA37C-D8E6-FD08-E0D1-15AA011B6C88}"/>
              </a:ext>
            </a:extLst>
          </p:cNvPr>
          <p:cNvSpPr txBox="1"/>
          <p:nvPr/>
        </p:nvSpPr>
        <p:spPr>
          <a:xfrm>
            <a:off x="-3121020" y="-30731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A1CF45F-EF31-3771-EDC1-E08607F29734}"/>
              </a:ext>
            </a:extLst>
          </p:cNvPr>
          <p:cNvSpPr txBox="1"/>
          <p:nvPr/>
        </p:nvSpPr>
        <p:spPr>
          <a:xfrm>
            <a:off x="-2893309" y="-874591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7" grpId="0"/>
      <p:bldP spid="19" grpId="0"/>
      <p:bldP spid="21" grpId="0"/>
      <p:bldP spid="24" grpId="0" animBg="1"/>
      <p:bldP spid="25" grpId="0" animBg="1"/>
      <p:bldP spid="15" grpId="0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7BC9365-D11D-4535-038E-FD68B572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7B53953-9892-F033-DCF2-9A32513688C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C16582B1-E8EB-1948-A98F-5D3C795C97A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824863"/>
            <a:ext cx="7359900" cy="704800"/>
          </a:xfrm>
        </p:spPr>
        <p:txBody>
          <a:bodyPr/>
          <a:lstStyle/>
          <a:p>
            <a:r>
              <a:rPr lang="de-DE" dirty="0"/>
              <a:t>Use Case </a:t>
            </a:r>
          </a:p>
        </p:txBody>
      </p:sp>
      <p:pic>
        <p:nvPicPr>
          <p:cNvPr id="18" name="Grafik 17" descr="Adressbuch mit einfarbiger Füllung">
            <a:extLst>
              <a:ext uri="{FF2B5EF4-FFF2-40B4-BE49-F238E27FC236}">
                <a16:creationId xmlns:a16="http://schemas.microsoft.com/office/drawing/2014/main" id="{979CA0CB-B83C-47E5-9AC8-2E4DC1F6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7389" y="2419599"/>
            <a:ext cx="704801" cy="7048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2DADD6-0037-1AFC-8D33-570A3AAC95C3}"/>
              </a:ext>
            </a:extLst>
          </p:cNvPr>
          <p:cNvSpPr txBox="1"/>
          <p:nvPr/>
        </p:nvSpPr>
        <p:spPr>
          <a:xfrm>
            <a:off x="6302255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27 Attribute</a:t>
            </a:r>
          </a:p>
        </p:txBody>
      </p:sp>
      <p:pic>
        <p:nvPicPr>
          <p:cNvPr id="33" name="Grafik 32" descr="Bank mit einfarbiger Füllung">
            <a:extLst>
              <a:ext uri="{FF2B5EF4-FFF2-40B4-BE49-F238E27FC236}">
                <a16:creationId xmlns:a16="http://schemas.microsoft.com/office/drawing/2014/main" id="{DE296149-1ED1-B9FA-9D9A-E71DA6DB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756401"/>
            <a:ext cx="704801" cy="704801"/>
          </a:xfrm>
          <a:prstGeom prst="rect">
            <a:avLst/>
          </a:prstGeom>
        </p:spPr>
      </p:pic>
      <p:pic>
        <p:nvPicPr>
          <p:cNvPr id="37" name="Grafik 36" descr="Kundenbewertung mit einfarbiger Füllung">
            <a:extLst>
              <a:ext uri="{FF2B5EF4-FFF2-40B4-BE49-F238E27FC236}">
                <a16:creationId xmlns:a16="http://schemas.microsoft.com/office/drawing/2014/main" id="{6F7D2339-42D7-F99E-3B8F-29136011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667" y="4681720"/>
            <a:ext cx="704801" cy="704801"/>
          </a:xfrm>
          <a:prstGeom prst="rect">
            <a:avLst/>
          </a:prstGeom>
        </p:spPr>
      </p:pic>
      <p:pic>
        <p:nvPicPr>
          <p:cNvPr id="41" name="Grafik 40" descr="Zielgruppe mit einfarbiger Füllung">
            <a:extLst>
              <a:ext uri="{FF2B5EF4-FFF2-40B4-BE49-F238E27FC236}">
                <a16:creationId xmlns:a16="http://schemas.microsoft.com/office/drawing/2014/main" id="{C9A96669-B8D8-E72D-FDC0-334F1D4FA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8523" y="4681721"/>
            <a:ext cx="704801" cy="70480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493D945-4467-2EF3-C027-E4DCB0D09637}"/>
              </a:ext>
            </a:extLst>
          </p:cNvPr>
          <p:cNvSpPr txBox="1"/>
          <p:nvPr/>
        </p:nvSpPr>
        <p:spPr>
          <a:xfrm>
            <a:off x="3552801" y="253183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Kreditinstitut</a:t>
            </a:r>
          </a:p>
        </p:txBody>
      </p: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8B240293-F515-520A-F3C6-0DAA6AA8BED2}"/>
              </a:ext>
            </a:extLst>
          </p:cNvPr>
          <p:cNvCxnSpPr>
            <a:cxnSpLocks/>
            <a:stCxn id="18" idx="0"/>
            <a:endCxn id="33" idx="0"/>
          </p:cNvCxnSpPr>
          <p:nvPr/>
        </p:nvCxnSpPr>
        <p:spPr>
          <a:xfrm rot="16200000" flipV="1">
            <a:off x="5486897" y="736705"/>
            <a:ext cx="663198" cy="2702589"/>
          </a:xfrm>
          <a:prstGeom prst="curvedConnector3">
            <a:avLst>
              <a:gd name="adj1" fmla="val 1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036B6FD-F347-8E03-6809-F10DB89DC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7043" y="3346591"/>
            <a:ext cx="480316" cy="773805"/>
          </a:xfrm>
          <a:prstGeom prst="rect">
            <a:avLst/>
          </a:prstGeom>
        </p:spPr>
      </p:pic>
      <p:pic>
        <p:nvPicPr>
          <p:cNvPr id="54" name="Grafik 5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7284" y="3540685"/>
            <a:ext cx="619195" cy="630586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2D73753C-D4E5-C5BF-2482-017F93439CF7}"/>
              </a:ext>
            </a:extLst>
          </p:cNvPr>
          <p:cNvSpPr txBox="1"/>
          <p:nvPr/>
        </p:nvSpPr>
        <p:spPr>
          <a:xfrm>
            <a:off x="3220704" y="4265235"/>
            <a:ext cx="2702591" cy="369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&amp; CARE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AD27A49-5A49-50C7-125F-4908459820C4}"/>
              </a:ext>
            </a:extLst>
          </p:cNvPr>
          <p:cNvSpPr txBox="1"/>
          <p:nvPr/>
        </p:nvSpPr>
        <p:spPr>
          <a:xfrm>
            <a:off x="666523" y="546065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Neuer Kunde</a:t>
            </a:r>
          </a:p>
        </p:txBody>
      </p:sp>
      <p:cxnSp>
        <p:nvCxnSpPr>
          <p:cNvPr id="57" name="Verbinder: gekrümmt 56">
            <a:extLst>
              <a:ext uri="{FF2B5EF4-FFF2-40B4-BE49-F238E27FC236}">
                <a16:creationId xmlns:a16="http://schemas.microsoft.com/office/drawing/2014/main" id="{8268ACB6-5845-66BA-D326-2E4F243428D6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621813" y="3733494"/>
            <a:ext cx="2605230" cy="1094225"/>
          </a:xfrm>
          <a:prstGeom prst="curvedConnector3">
            <a:avLst>
              <a:gd name="adj1" fmla="val 45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79AC454-68EC-CF5F-2586-7601A191A72B}"/>
              </a:ext>
            </a:extLst>
          </p:cNvPr>
          <p:cNvSpPr txBox="1"/>
          <p:nvPr/>
        </p:nvSpPr>
        <p:spPr>
          <a:xfrm>
            <a:off x="5719168" y="5460651"/>
            <a:ext cx="2835189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Erklärung</a:t>
            </a:r>
          </a:p>
        </p:txBody>
      </p: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65393CCA-35CB-4F0C-B139-C5C94C739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0210" y="4566358"/>
            <a:ext cx="1010751" cy="1147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08CC5C-17E4-3B61-3972-25EA8AC8EACA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4467201" y="2901163"/>
            <a:ext cx="0" cy="44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Gruppe von Personen mit einfarbiger Füllung">
            <a:extLst>
              <a:ext uri="{FF2B5EF4-FFF2-40B4-BE49-F238E27FC236}">
                <a16:creationId xmlns:a16="http://schemas.microsoft.com/office/drawing/2014/main" id="{390D0280-494F-8586-A779-224F9719B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2209" y="2432193"/>
            <a:ext cx="704801" cy="704801"/>
          </a:xfrm>
          <a:prstGeom prst="rect">
            <a:avLst/>
          </a:prstGeom>
        </p:spPr>
      </p:pic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C1D6D386-A911-7AFF-0840-55BD7BEC42AE}"/>
              </a:ext>
            </a:extLst>
          </p:cNvPr>
          <p:cNvCxnSpPr>
            <a:cxnSpLocks/>
            <a:stCxn id="21" idx="0"/>
            <a:endCxn id="33" idx="0"/>
          </p:cNvCxnSpPr>
          <p:nvPr/>
        </p:nvCxnSpPr>
        <p:spPr>
          <a:xfrm rot="5400000" flipH="1" flipV="1">
            <a:off x="2778009" y="743002"/>
            <a:ext cx="675792" cy="2702591"/>
          </a:xfrm>
          <a:prstGeom prst="curvedConnector3">
            <a:avLst>
              <a:gd name="adj1" fmla="val 133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573FC46-6C17-E42A-4889-6DA06F37FD0E}"/>
              </a:ext>
            </a:extLst>
          </p:cNvPr>
          <p:cNvSpPr txBox="1"/>
          <p:nvPr/>
        </p:nvSpPr>
        <p:spPr>
          <a:xfrm>
            <a:off x="850216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90657 Kunden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C192C42-100D-554C-4AF7-4A6F13443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C5BB67-499F-39A3-07F4-94FD8872A0B5}"/>
              </a:ext>
            </a:extLst>
          </p:cNvPr>
          <p:cNvSpPr txBox="1"/>
          <p:nvPr/>
        </p:nvSpPr>
        <p:spPr>
          <a:xfrm>
            <a:off x="-2823344" y="1731045"/>
            <a:ext cx="2698580" cy="175432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Achtung!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Hier noch nicht auf </a:t>
            </a:r>
            <a:r>
              <a:rPr lang="de-DE" dirty="0" err="1">
                <a:solidFill>
                  <a:schemeClr val="accent3"/>
                </a:solidFill>
              </a:rPr>
              <a:t>Counterfactuals</a:t>
            </a:r>
            <a:r>
              <a:rPr lang="de-DE" dirty="0">
                <a:solidFill>
                  <a:schemeClr val="accent3"/>
                </a:solidFill>
              </a:rPr>
              <a:t> eingehen – wird später definiert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BF0DF3-DDB4-950C-7805-520455D38935}"/>
              </a:ext>
            </a:extLst>
          </p:cNvPr>
          <p:cNvSpPr txBox="1"/>
          <p:nvPr/>
        </p:nvSpPr>
        <p:spPr>
          <a:xfrm>
            <a:off x="-25257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55" grpId="0" animBg="1"/>
      <p:bldP spid="56" grpId="0" animBg="1"/>
      <p:bldP spid="67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0DD8AE1-CB12-A755-6391-7A2E0C8D898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E00C2B47-9904-9650-782D-41965DD64CE3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Forest da..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9010873-2884-1898-E9A9-2B9A8F15E03D}"/>
              </a:ext>
            </a:extLst>
          </p:cNvPr>
          <p:cNvSpPr txBox="1"/>
          <p:nvPr/>
        </p:nvSpPr>
        <p:spPr>
          <a:xfrm>
            <a:off x="-3153126" y="1383400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Bessere / Mehr Gründe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6794589-B87A-B62C-4659-409C20FD0CAC}"/>
              </a:ext>
            </a:extLst>
          </p:cNvPr>
          <p:cNvSpPr txBox="1"/>
          <p:nvPr/>
        </p:nvSpPr>
        <p:spPr>
          <a:xfrm>
            <a:off x="-2613257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4441CBA6-E12E-C8A6-10F0-9F1610C3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998" y="2669311"/>
            <a:ext cx="519545" cy="519545"/>
          </a:xfrm>
          <a:prstGeom prst="rect">
            <a:avLst/>
          </a:prstGeom>
        </p:spPr>
      </p:pic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1" y="3490833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600533" y="2734942"/>
            <a:ext cx="66985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State of the art </a:t>
            </a:r>
            <a:r>
              <a:rPr lang="en-US" dirty="0" err="1">
                <a:solidFill>
                  <a:schemeClr val="accent1"/>
                </a:solidFill>
              </a:rPr>
              <a:t>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Finanzbereich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Robustheit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Durchschnittlich beste </a:t>
            </a:r>
            <a:r>
              <a:rPr lang="de-DE" dirty="0" err="1">
                <a:solidFill>
                  <a:schemeClr val="accent1"/>
                </a:solidFill>
              </a:rPr>
              <a:t>Accuracy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accent1"/>
                </a:solidFill>
                <a:highlight>
                  <a:srgbClr val="FFFF00"/>
                </a:highlight>
              </a:rPr>
              <a:t>~XXX</a:t>
            </a:r>
            <a:r>
              <a:rPr lang="de-DE" dirty="0">
                <a:highlight>
                  <a:srgbClr val="FFFF00"/>
                </a:highlight>
              </a:rPr>
              <a:t>%, </a:t>
            </a:r>
            <a:endParaRPr lang="de-DE" dirty="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4310147"/>
            <a:ext cx="519545" cy="519545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3E7814A2-626B-E857-F089-2B32B4553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5129461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19A3CEE-5323-15E0-10C3-A0CBBFF42FE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FCE2CF63-D6C9-45B0-93F9-1D6F17D117E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Hyperparametertunning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4F1147-C6CA-D9B1-0E6E-0E72C6D9BD29}"/>
              </a:ext>
            </a:extLst>
          </p:cNvPr>
          <p:cNvSpPr txBox="1"/>
          <p:nvPr/>
        </p:nvSpPr>
        <p:spPr>
          <a:xfrm>
            <a:off x="-2382778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2D6CE00-704D-59BD-291D-BCC3B0042EB4}"/>
              </a:ext>
            </a:extLst>
          </p:cNvPr>
          <p:cNvSpPr/>
          <p:nvPr/>
        </p:nvSpPr>
        <p:spPr>
          <a:xfrm>
            <a:off x="605098" y="1584888"/>
            <a:ext cx="7933803" cy="210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B0A5C7B-AD01-F6C4-43E3-9916EFFD419E}"/>
              </a:ext>
            </a:extLst>
          </p:cNvPr>
          <p:cNvSpPr txBox="1"/>
          <p:nvPr/>
        </p:nvSpPr>
        <p:spPr>
          <a:xfrm>
            <a:off x="1553401" y="1895574"/>
            <a:ext cx="6698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iterativer Prozess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optimalen Werte für die Parameter eines Modells 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Soll Modellleistung maximieren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C09F6D-799C-A5B1-13FD-7484CD0C1EDD}"/>
              </a:ext>
            </a:extLst>
          </p:cNvPr>
          <p:cNvSpPr/>
          <p:nvPr/>
        </p:nvSpPr>
        <p:spPr>
          <a:xfrm>
            <a:off x="1173009" y="1950867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4C3D929-824D-3C55-8A8F-0EFCE34B8327}"/>
              </a:ext>
            </a:extLst>
          </p:cNvPr>
          <p:cNvSpPr/>
          <p:nvPr/>
        </p:nvSpPr>
        <p:spPr>
          <a:xfrm>
            <a:off x="1174305" y="2490084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B8D03C4-1E75-892B-2B3E-74DCBBC134DD}"/>
              </a:ext>
            </a:extLst>
          </p:cNvPr>
          <p:cNvSpPr/>
          <p:nvPr/>
        </p:nvSpPr>
        <p:spPr>
          <a:xfrm>
            <a:off x="1174305" y="3029885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2901ECD7-7610-E311-FBED-FFB9CDF5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8" y="4142444"/>
            <a:ext cx="3477755" cy="1710740"/>
          </a:xfrm>
          <a:prstGeom prst="rect">
            <a:avLst/>
          </a:prstGeom>
        </p:spPr>
      </p:pic>
      <p:pic>
        <p:nvPicPr>
          <p:cNvPr id="37" name="Grafik 36" descr="Marke folgen mit einfarbiger Füllung">
            <a:extLst>
              <a:ext uri="{FF2B5EF4-FFF2-40B4-BE49-F238E27FC236}">
                <a16:creationId xmlns:a16="http://schemas.microsoft.com/office/drawing/2014/main" id="{E35DDF66-0007-C5C6-3C31-DDCCBBA05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358" y="4299973"/>
            <a:ext cx="519545" cy="519545"/>
          </a:xfrm>
          <a:prstGeom prst="rect">
            <a:avLst/>
          </a:prstGeom>
        </p:spPr>
      </p:pic>
      <p:pic>
        <p:nvPicPr>
          <p:cNvPr id="38" name="Grafik 37" descr="Marke folgen mit einfarbiger Füllung">
            <a:extLst>
              <a:ext uri="{FF2B5EF4-FFF2-40B4-BE49-F238E27FC236}">
                <a16:creationId xmlns:a16="http://schemas.microsoft.com/office/drawing/2014/main" id="{9C371591-23DB-34FB-711A-6177B1B5C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361" y="5121495"/>
            <a:ext cx="519545" cy="519545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A186F4D-6DBB-2F03-D0D4-A394E3315C64}"/>
              </a:ext>
            </a:extLst>
          </p:cNvPr>
          <p:cNvSpPr txBox="1"/>
          <p:nvPr/>
        </p:nvSpPr>
        <p:spPr>
          <a:xfrm>
            <a:off x="5216893" y="4365604"/>
            <a:ext cx="6698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Verbesserung der Performance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accent1"/>
                </a:solidFill>
                <a:highlight>
                  <a:srgbClr val="FFFF00"/>
                </a:highlight>
              </a:rPr>
              <a:t>~XXX</a:t>
            </a:r>
            <a:r>
              <a:rPr lang="de-DE" dirty="0">
                <a:highlight>
                  <a:srgbClr val="FFFF00"/>
                </a:highlight>
              </a:rPr>
              <a:t>%, </a:t>
            </a:r>
            <a:endParaRPr lang="de-DE" dirty="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36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1523</Words>
  <Application>Microsoft Office PowerPoint</Application>
  <PresentationFormat>Bildschirmpräsentation (4:3)</PresentationFormat>
  <Paragraphs>492</Paragraphs>
  <Slides>45</Slides>
  <Notes>12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Auswahl AI - System </vt:lpstr>
      <vt:lpstr>Hyperparametertunning</vt:lpstr>
      <vt:lpstr>Kontrafaktische Erklärungen</vt:lpstr>
      <vt:lpstr>Auswahl XAI - System </vt:lpstr>
      <vt:lpstr>CARE</vt:lpstr>
      <vt:lpstr>Auswahl XAI - System </vt:lpstr>
      <vt:lpstr>Vorgehen CARE  </vt:lpstr>
      <vt:lpstr>Daten verstehen</vt:lpstr>
      <vt:lpstr>Daten verstehen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Vorgehen CARE  </vt:lpstr>
      <vt:lpstr>Restriktionen</vt:lpstr>
      <vt:lpstr>Restriktionen</vt:lpstr>
      <vt:lpstr>Restriktionen</vt:lpstr>
      <vt:lpstr>Vorgehen CARE  </vt:lpstr>
      <vt:lpstr>Details anpassen</vt:lpstr>
      <vt:lpstr>Details anpassen</vt:lpstr>
      <vt:lpstr>Details anpassen</vt:lpstr>
      <vt:lpstr>Vorgehen CARE  </vt:lpstr>
      <vt:lpstr>PowerPoint-Präsentation</vt:lpstr>
      <vt:lpstr>Kontrafaktische Erklärungen</vt:lpstr>
      <vt:lpstr>Kontrafaktische Erklärungen</vt:lpstr>
      <vt:lpstr>PowerPoint-Präsentation</vt:lpstr>
      <vt:lpstr>Fazit</vt:lpstr>
      <vt:lpstr>PowerPoint-Präsentation</vt:lpstr>
      <vt:lpstr>PowerPoint-Präsentation</vt:lpstr>
      <vt:lpstr>2. Theoretische Grundlagen </vt:lpstr>
      <vt:lpstr>2. Theoretische Grundlagen</vt:lpstr>
      <vt:lpstr>Kontrafaktische Erklärungen</vt:lpstr>
      <vt:lpstr>Auswahl XAI - System </vt:lpstr>
      <vt:lpstr>Details anpassen</vt:lpstr>
      <vt:lpstr>4. Ergebnisse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155</cp:revision>
  <dcterms:created xsi:type="dcterms:W3CDTF">2021-01-19T07:31:11Z</dcterms:created>
  <dcterms:modified xsi:type="dcterms:W3CDTF">2023-06-23T16:54:21Z</dcterms:modified>
</cp:coreProperties>
</file>